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  <p:sldId id="263" r:id="rId7"/>
    <p:sldId id="26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527F3E8-D194-5A08-DDAA-8F98C83A5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36F81E03-A54B-44EB-C129-382C85B52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6D72B93-C7F5-0294-C4CC-1D35D2028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72AAD06-142E-2A53-DF01-099A6D35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167B68B-19E7-3751-AD56-DC8D86307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96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D4E1C74-C560-0516-7332-02B601F12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E8A2D47-E4AB-256F-E521-C33E18154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5935158-F5DD-1C06-4EC2-561110D18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8059514-2C6A-F967-DEB5-C0000EEB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CA5BB5D-764F-3A1D-8119-9AA842BB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31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3998672-F4EF-F0A4-B4E6-0C7B6DBCC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87541E4-4723-7478-1239-EABEBB14F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DB1321D-085F-380D-57A9-518E6DB03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A43745A-1E67-C25A-C669-53417BC9E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DA25295-3993-7FAF-A251-8A3D06395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058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ACCC548-241A-FF3C-D4B1-52A4E764F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6CC5C93-D2B9-2E7C-D776-363FF9D71B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FB0F30F-A4FE-852A-BE96-4F0BEB522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BB3C3E9-E9A6-739E-B354-E3CF2DB54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F24966D-4736-2503-ED5A-E48A67F88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2A787027-4CE7-56CA-2BD1-92D994969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567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05AB7E7-79E0-B8A7-3B91-AE68674D4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E558AF5-C6FB-D88C-C294-FCACA83BD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D374CF30-CDEF-59D9-B72F-956AA3F59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1B7D073-36CA-30C5-5EF4-18D914BEC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4F22AA62-76FF-6663-31C9-C1E12B9748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211C9BD1-49E4-AD02-3151-0073F7623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FB4748AA-ACC9-D89C-DE07-B361DC649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429494E2-AC13-84E3-95A5-4E2BB001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783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4FD9D3-BF83-8143-2A6C-DF6AFB44D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FC36A981-D0F3-75C4-03D5-B48EAB0A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5EDE6450-BBF5-0C2F-4AC9-BAF4EF3B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202E133C-1E44-9E3A-0B39-61BF6C621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2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B8E6E1D-5B57-7D4D-7FF8-55FB07ECB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A799BA0-031F-5096-84E9-B22F34A1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9C51A0D-4C65-A2CF-7635-0E53A0A4F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528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8B580EB-AF41-F49B-98F5-709DEFD03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675C99D-C839-7010-7EB0-67FEFF8EA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0F1BD35-B8ED-5BD5-D9D1-3A3750D33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725F5A5-F547-FC57-63AE-28FD6B9A9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C98DFA68-57E7-D351-EFFC-30BCCFE7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2318EE8-9A5C-9A3C-7DE3-37EC8AAA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22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121F39A-F2FF-D069-ECCF-0BA84B3C9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0475024B-3EBD-86A3-5402-77F50E917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361B0B60-F4F2-DCE3-3E68-C074B45685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06FE9D7-615C-ABDC-CBBA-CB5D49B3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F1EA4D0D-E974-FED0-6916-83009F75B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DA738B2-ECB5-E15F-F470-15A1550B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252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163139E-332B-9044-2667-0DA8F8F79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722FBCCB-E8C2-5E78-3CD5-148845377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9B99A0B-F8C8-4EA1-4FA9-277E737F4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676DEB9-EFB1-4FCB-C30E-70522DABC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813CC2D-1135-F3F8-4218-AA5B7C367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9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F3451D31-CA2E-D98B-9B2D-FE9E40BD1C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DBD377BF-163F-11C1-D66C-804E5D504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243BA99-1A9C-5D22-67D8-2CC1817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49FBB4-AAAC-7A52-4944-C88C4AC1E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C8324B7-9A9A-CD74-0C72-6A6558375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291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7C78F5C3-6A7D-7A61-D342-66E28193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A71CCF0-4111-B3FE-3F3D-C46E4FBD1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77C4FFE-0A7E-3398-079C-6D466830A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5E9FE-3D59-4538-BECC-06C39D562471}" type="datetimeFigureOut">
              <a:rPr lang="fr-FR" smtClean="0"/>
              <a:t>08/06/2023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F8A1FE2-05BC-FE8E-946F-D8B9F883D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C82E08D-DFB2-781F-51DA-A45330211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2693E-F92C-4E1E-B4FB-2C63B928D71C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E2AD9606-31F2-841A-BCF3-C393DBE446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22552" t="25050" r="23609" b="4447"/>
          <a:stretch/>
        </p:blipFill>
        <p:spPr>
          <a:xfrm>
            <a:off x="332508" y="365125"/>
            <a:ext cx="11443855" cy="61277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A0B6B7A8-B433-C80E-5E44-3D40CADE57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22552" t="80301" r="23804" b="4447"/>
          <a:stretch/>
        </p:blipFill>
        <p:spPr>
          <a:xfrm rot="10800000">
            <a:off x="332507" y="365123"/>
            <a:ext cx="11402286" cy="13255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1AD4194F-7292-31A0-AE5F-C91A77B44E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21937" t="27500" r="21250" b="26300"/>
          <a:stretch/>
        </p:blipFill>
        <p:spPr>
          <a:xfrm>
            <a:off x="796630" y="728391"/>
            <a:ext cx="1843088" cy="93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5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Saison 2023-2024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4800" dirty="0" smtClean="0"/>
              <a:t>Nouvelles dispositions de règlement des factures avec mise en place du prélèvement automatique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87784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B3CEF3BD-1938-F454-344D-C6512D5BC4A8}"/>
              </a:ext>
            </a:extLst>
          </p:cNvPr>
          <p:cNvSpPr txBox="1"/>
          <p:nvPr/>
        </p:nvSpPr>
        <p:spPr>
          <a:xfrm>
            <a:off x="1331081" y="1538312"/>
            <a:ext cx="85547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000" b="1" dirty="0">
              <a:solidFill>
                <a:srgbClr val="002060"/>
              </a:solidFill>
            </a:endParaRPr>
          </a:p>
          <a:p>
            <a:endParaRPr lang="fr-FR" sz="1400" b="1" u="sng" dirty="0">
              <a:solidFill>
                <a:srgbClr val="002060"/>
              </a:solidFill>
            </a:endParaRPr>
          </a:p>
          <a:p>
            <a:endParaRPr lang="fr-FR" sz="2000" dirty="0">
              <a:solidFill>
                <a:srgbClr val="002060"/>
              </a:solidFill>
            </a:endParaRPr>
          </a:p>
          <a:p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Facturation mensuelle effectuée par la comptabilité du CD</a:t>
            </a:r>
          </a:p>
          <a:p>
            <a:r>
              <a:rPr lang="fr-FR" dirty="0" smtClean="0"/>
              <a:t>Transmission par mail </a:t>
            </a:r>
            <a:r>
              <a:rPr lang="fr-FR" b="1" dirty="0" smtClean="0"/>
              <a:t>uniquement</a:t>
            </a:r>
            <a:r>
              <a:rPr lang="fr-FR" dirty="0" smtClean="0"/>
              <a:t> des factures au fur et à mesure </a:t>
            </a:r>
          </a:p>
          <a:p>
            <a:r>
              <a:rPr lang="fr-FR" dirty="0" smtClean="0"/>
              <a:t>Factures à régler chaque fin de mois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Ces factures concernent les licences, les engagements, la caisse de péréquation et toutes autres dépenses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050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 club accepte le prélèvement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Sans avis </a:t>
            </a:r>
            <a:r>
              <a:rPr lang="fr-FR" sz="2000" b="1" dirty="0" smtClean="0"/>
              <a:t>contraire</a:t>
            </a:r>
            <a:r>
              <a:rPr lang="fr-FR" sz="2000" dirty="0" smtClean="0"/>
              <a:t> du club en fin de mois de facturation</a:t>
            </a:r>
          </a:p>
          <a:p>
            <a:r>
              <a:rPr lang="fr-FR" sz="2000" dirty="0" smtClean="0"/>
              <a:t>Le comité prélève directement les factures établies dans le mois</a:t>
            </a:r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 smtClean="0"/>
              <a:t>Le club signale un manque de trésorerie </a:t>
            </a:r>
          </a:p>
          <a:p>
            <a:r>
              <a:rPr lang="fr-FR" sz="2000" dirty="0" smtClean="0"/>
              <a:t>Le comité étalera les prélèvements </a:t>
            </a:r>
            <a:endParaRPr lang="fr-FR" sz="20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Le club refuse le prélèvement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FR" sz="2000" dirty="0" smtClean="0"/>
              <a:t>50 € de frais de gestion</a:t>
            </a:r>
          </a:p>
          <a:p>
            <a:r>
              <a:rPr lang="fr-FR" sz="2000" dirty="0" smtClean="0"/>
              <a:t>Les factures établies doivent être réglées au plus tard le dernier jour du mois correspondant</a:t>
            </a:r>
          </a:p>
          <a:p>
            <a:r>
              <a:rPr lang="fr-FR" sz="2000" dirty="0" smtClean="0"/>
              <a:t>Si pas de règlement à la date, </a:t>
            </a:r>
            <a:r>
              <a:rPr lang="fr-FR" sz="2000" b="1" dirty="0" smtClean="0"/>
              <a:t>une seule </a:t>
            </a:r>
            <a:r>
              <a:rPr lang="fr-FR" sz="2000" dirty="0" smtClean="0"/>
              <a:t>relance de la comptabilité avec demande de paiement </a:t>
            </a:r>
            <a:r>
              <a:rPr lang="fr-FR" sz="2000" b="1" dirty="0" smtClean="0"/>
              <a:t>sous 15 jours</a:t>
            </a:r>
          </a:p>
          <a:p>
            <a:r>
              <a:rPr lang="fr-FR" sz="2000" dirty="0" smtClean="0"/>
              <a:t>Si pas de règlement, 50 € d’amende + 10 % de la somme due – Pas de remise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8944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4800" dirty="0" smtClean="0"/>
              <a:t/>
            </a:r>
            <a:br>
              <a:rPr lang="fr-FR" sz="4800" dirty="0" smtClean="0"/>
            </a:br>
            <a:r>
              <a:rPr lang="fr-FR" sz="3100" dirty="0" smtClean="0"/>
              <a:t>Toutes les licences prises et tous les engagements devront être payés au </a:t>
            </a:r>
            <a:r>
              <a:rPr lang="fr-FR" sz="3100" b="1" dirty="0" smtClean="0"/>
              <a:t>31/12/2023</a:t>
            </a:r>
            <a:r>
              <a:rPr lang="fr-FR" sz="3100" dirty="0" smtClean="0"/>
              <a:t> (étalement y compris</a:t>
            </a:r>
            <a:r>
              <a:rPr lang="fr-FR" sz="3100" dirty="0" smtClean="0"/>
              <a:t>)</a:t>
            </a:r>
            <a:br>
              <a:rPr lang="fr-FR" sz="3100" dirty="0" smtClean="0"/>
            </a:br>
            <a:r>
              <a:rPr lang="fr-FR" sz="3100" dirty="0" smtClean="0"/>
              <a:t>Un point sera fait par la comptabilité fin décembre 2023 et l’absence de paiement des engagements pourrait empêcher un engagement d’équipe en phase 3.</a:t>
            </a:r>
            <a:endParaRPr lang="fr-FR" sz="31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Les licences établies après le 01/01/2024 seront facturées selon le principe évoqué mensuellement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833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/>
              <a:t>Caisse de péréquation</a:t>
            </a:r>
            <a:endParaRPr lang="fr-FR" sz="36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PRM - PRF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Somme </a:t>
            </a:r>
            <a:r>
              <a:rPr lang="fr-FR" dirty="0" smtClean="0"/>
              <a:t>divisée par </a:t>
            </a:r>
            <a:r>
              <a:rPr lang="fr-FR" dirty="0" smtClean="0"/>
              <a:t>club / 16 par catégorie</a:t>
            </a:r>
          </a:p>
          <a:p>
            <a:r>
              <a:rPr lang="fr-FR" dirty="0"/>
              <a:t>Equité entre les clubs </a:t>
            </a:r>
            <a:endParaRPr lang="fr-FR" dirty="0" smtClean="0"/>
          </a:p>
          <a:p>
            <a:r>
              <a:rPr lang="fr-FR" dirty="0" smtClean="0"/>
              <a:t>Répartition des arbitres sur le territoire </a:t>
            </a:r>
          </a:p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Autres catégories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FR" dirty="0" smtClean="0"/>
              <a:t>Le Comité paie les arbitres comme avant</a:t>
            </a:r>
          </a:p>
          <a:p>
            <a:r>
              <a:rPr lang="fr-FR" dirty="0" smtClean="0"/>
              <a:t>Le comité refacture aux clubs</a:t>
            </a:r>
          </a:p>
          <a:p>
            <a:r>
              <a:rPr lang="fr-FR" dirty="0" smtClean="0"/>
              <a:t>Les factures sont transmises aux clubs au fur et à mesure pour un règlement mensuel (prélèvement ou non)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300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 smtClean="0"/>
              <a:t>Dispositions financières 2023-2024</a:t>
            </a:r>
            <a:endParaRPr lang="fr-FR" sz="32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Licences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FFBB : + 1 </a:t>
            </a:r>
            <a:r>
              <a:rPr lang="fr-FR" dirty="0" smtClean="0"/>
              <a:t>€ sur le socle</a:t>
            </a:r>
            <a:endParaRPr lang="fr-FR" dirty="0" smtClean="0"/>
          </a:p>
          <a:p>
            <a:r>
              <a:rPr lang="fr-FR" dirty="0" smtClean="0"/>
              <a:t>CD : </a:t>
            </a:r>
          </a:p>
          <a:p>
            <a:pPr marL="0" indent="0">
              <a:buNone/>
            </a:pPr>
            <a:r>
              <a:rPr lang="fr-FR" dirty="0" smtClean="0"/>
              <a:t>+ 0,50 € catégorie U10/U11</a:t>
            </a:r>
          </a:p>
          <a:p>
            <a:pPr marL="0" indent="0">
              <a:buNone/>
            </a:pPr>
            <a:r>
              <a:rPr lang="fr-FR" dirty="0" smtClean="0"/>
              <a:t>+ 0,80 € catégorie </a:t>
            </a:r>
            <a:r>
              <a:rPr lang="fr-FR" dirty="0" smtClean="0"/>
              <a:t>U12/U15</a:t>
            </a:r>
          </a:p>
          <a:p>
            <a:pPr marL="0" indent="0">
              <a:buNone/>
            </a:pPr>
            <a:r>
              <a:rPr lang="fr-FR" dirty="0" smtClean="0"/>
              <a:t>Sur l’extension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Engagements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FR" dirty="0" smtClean="0"/>
              <a:t>CD :</a:t>
            </a:r>
          </a:p>
          <a:p>
            <a:pPr marL="0" indent="0">
              <a:buNone/>
            </a:pPr>
            <a:r>
              <a:rPr lang="fr-FR" dirty="0" smtClean="0"/>
              <a:t>+ 5 € pour toutes les </a:t>
            </a:r>
            <a:r>
              <a:rPr lang="fr-FR" dirty="0" smtClean="0"/>
              <a:t>catégories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3 x 3 : 10 €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205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1524000" y="1935893"/>
            <a:ext cx="9144000" cy="782594"/>
          </a:xfrm>
        </p:spPr>
        <p:txBody>
          <a:bodyPr>
            <a:normAutofit/>
          </a:bodyPr>
          <a:lstStyle/>
          <a:p>
            <a:r>
              <a:rPr lang="fr-FR" sz="3200" dirty="0" smtClean="0"/>
              <a:t>Dispositions financières, suite</a:t>
            </a:r>
            <a:endParaRPr lang="fr-FR" sz="3200" dirty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>
          <a:xfrm>
            <a:off x="1524000" y="2825578"/>
            <a:ext cx="9144000" cy="2358082"/>
          </a:xfrm>
        </p:spPr>
        <p:txBody>
          <a:bodyPr/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</a:t>
            </a:r>
            <a:r>
              <a:rPr lang="fr-FR" dirty="0" smtClean="0"/>
              <a:t>faute technique </a:t>
            </a:r>
            <a:r>
              <a:rPr lang="fr-FR" dirty="0"/>
              <a:t>: 30 </a:t>
            </a:r>
            <a:r>
              <a:rPr lang="fr-FR" dirty="0" smtClean="0"/>
              <a:t>€</a:t>
            </a:r>
          </a:p>
          <a:p>
            <a:r>
              <a:rPr lang="fr-FR" b="1" dirty="0"/>
              <a:t>2</a:t>
            </a:r>
            <a:r>
              <a:rPr lang="fr-FR" b="1" baseline="30000" dirty="0"/>
              <a:t>ème</a:t>
            </a:r>
            <a:r>
              <a:rPr lang="fr-FR" b="1" dirty="0"/>
              <a:t> faute </a:t>
            </a:r>
            <a:r>
              <a:rPr lang="fr-FR" b="1" dirty="0" smtClean="0"/>
              <a:t>technique : </a:t>
            </a:r>
            <a:r>
              <a:rPr lang="fr-FR" b="1" dirty="0"/>
              <a:t>75 </a:t>
            </a:r>
            <a:r>
              <a:rPr lang="fr-FR" b="1" dirty="0" smtClean="0"/>
              <a:t>€</a:t>
            </a:r>
          </a:p>
          <a:p>
            <a:r>
              <a:rPr lang="fr-FR" dirty="0"/>
              <a:t>montant appliqué sur toute la ligue </a:t>
            </a:r>
            <a:r>
              <a:rPr lang="fr-FR" dirty="0" smtClean="0"/>
              <a:t>AURA</a:t>
            </a:r>
          </a:p>
          <a:p>
            <a:endParaRPr lang="fr-FR" dirty="0" smtClean="0"/>
          </a:p>
          <a:p>
            <a:r>
              <a:rPr lang="fr-FR" dirty="0" smtClean="0"/>
              <a:t>Absence à l’AG du Comité : </a:t>
            </a:r>
            <a:r>
              <a:rPr lang="fr-FR" b="1" dirty="0" smtClean="0"/>
              <a:t>400 € </a:t>
            </a:r>
            <a:r>
              <a:rPr lang="fr-FR" dirty="0" smtClean="0"/>
              <a:t>(pas de remise)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16743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311</Words>
  <Application>Microsoft Office PowerPoint</Application>
  <PresentationFormat>Grand écran</PresentationFormat>
  <Paragraphs>51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Saison 2023-2024</vt:lpstr>
      <vt:lpstr>Présentation PowerPoint</vt:lpstr>
      <vt:lpstr>Présentation PowerPoint</vt:lpstr>
      <vt:lpstr> Toutes les licences prises et tous les engagements devront être payés au 31/12/2023 (étalement y compris) Un point sera fait par la comptabilité fin décembre 2023 et l’absence de paiement des engagements pourrait empêcher un engagement d’équipe en phase 3.</vt:lpstr>
      <vt:lpstr>Caisse de péréquation</vt:lpstr>
      <vt:lpstr>Dispositions financières 2023-2024</vt:lpstr>
      <vt:lpstr>Dispositions financières, suite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CASTANHEIRA Marlene</dc:creator>
  <cp:lastModifiedBy>JARNIEUX Laurence</cp:lastModifiedBy>
  <cp:revision>48</cp:revision>
  <dcterms:created xsi:type="dcterms:W3CDTF">2022-05-11T05:38:33Z</dcterms:created>
  <dcterms:modified xsi:type="dcterms:W3CDTF">2023-06-08T08:42:04Z</dcterms:modified>
</cp:coreProperties>
</file>