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Override1.xml" ContentType="application/vnd.openxmlformats-officedocument.themeOverr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80" r:id="rId5"/>
    <p:sldId id="281" r:id="rId6"/>
    <p:sldId id="258" r:id="rId7"/>
    <p:sldId id="259" r:id="rId8"/>
    <p:sldId id="260" r:id="rId9"/>
    <p:sldId id="263" r:id="rId10"/>
    <p:sldId id="264" r:id="rId11"/>
    <p:sldId id="275" r:id="rId12"/>
    <p:sldId id="294" r:id="rId13"/>
    <p:sldId id="286" r:id="rId14"/>
    <p:sldId id="288" r:id="rId15"/>
    <p:sldId id="310" r:id="rId16"/>
    <p:sldId id="311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18DF710-DF34-1591-D0C8-41E05993FA95}" name="Anais FERRIER" initials="AF" userId="S::a.ferrier@endrix.com::24000392-bb22-4ba5-b411-f6d8e035f6d4" providerId="AD"/>
  <p188:author id="{A4E1F43F-24F2-28CC-2E31-DE54C63A83CA}" name="Pauline BALLEYDIER" initials="PB" userId="S::p.balleydier@endrix.com::ad8c55e0-20e6-4c3c-870d-4bee152df33f" providerId="AD"/>
  <p188:author id="{93D78D87-E48B-F8DA-5F8C-DF52C1DD4D3E}" name="Lea GAUDILLIERE" initials="LG" userId="S::l.gaudilliere@endrix.com::8f19b331-0793-41da-82c5-98fb077dce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967B"/>
    <a:srgbClr val="BC5D55"/>
    <a:srgbClr val="A0A9B8"/>
    <a:srgbClr val="5E697D"/>
    <a:srgbClr val="D0D5DD"/>
    <a:srgbClr val="B6BCC9"/>
    <a:srgbClr val="BCBDA9"/>
    <a:srgbClr val="D9948E"/>
    <a:srgbClr val="9CA4B6"/>
    <a:srgbClr val="9E2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D76EF6-A2C8-4277-A99C-81A7F6575C69}" v="443" dt="2025-06-10T13:22:47.4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ra BEUGRAS" userId="1abcbab5-9213-46e1-a035-05bce823db34" providerId="ADAL" clId="{65A5C390-AEE1-4CE3-A38E-B6EB75973895}"/>
    <pc:docChg chg="undo custSel addSld delSld modSld sldOrd">
      <pc:chgData name="Sandra BEUGRAS" userId="1abcbab5-9213-46e1-a035-05bce823db34" providerId="ADAL" clId="{65A5C390-AEE1-4CE3-A38E-B6EB75973895}" dt="2025-06-04T19:09:46.446" v="4384" actId="1076"/>
      <pc:docMkLst>
        <pc:docMk/>
      </pc:docMkLst>
      <pc:sldChg chg="addSp delSp modSp mod modAnim">
        <pc:chgData name="Sandra BEUGRAS" userId="1abcbab5-9213-46e1-a035-05bce823db34" providerId="ADAL" clId="{65A5C390-AEE1-4CE3-A38E-B6EB75973895}" dt="2025-06-04T10:14:39.326" v="3532"/>
        <pc:sldMkLst>
          <pc:docMk/>
          <pc:sldMk cId="3186168559" sldId="258"/>
        </pc:sldMkLst>
        <pc:spChg chg="add mod">
          <ac:chgData name="Sandra BEUGRAS" userId="1abcbab5-9213-46e1-a035-05bce823db34" providerId="ADAL" clId="{65A5C390-AEE1-4CE3-A38E-B6EB75973895}" dt="2025-06-04T10:14:24.462" v="3529" actId="1076"/>
          <ac:spMkLst>
            <pc:docMk/>
            <pc:sldMk cId="3186168559" sldId="258"/>
            <ac:spMk id="3" creationId="{212569E6-5283-5508-6375-5E93600F26BA}"/>
          </ac:spMkLst>
        </pc:spChg>
        <pc:graphicFrameChg chg="mod">
          <ac:chgData name="Sandra BEUGRAS" userId="1abcbab5-9213-46e1-a035-05bce823db34" providerId="ADAL" clId="{65A5C390-AEE1-4CE3-A38E-B6EB75973895}" dt="2025-06-04T10:14:28.281" v="3530" actId="1076"/>
          <ac:graphicFrameMkLst>
            <pc:docMk/>
            <pc:sldMk cId="3186168559" sldId="258"/>
            <ac:graphicFrameMk id="6" creationId="{9E333035-CAC3-6514-686E-CDAB74D9BB29}"/>
          </ac:graphicFrameMkLst>
        </pc:graphicFrameChg>
      </pc:sldChg>
      <pc:sldChg chg="addSp delSp modSp mod modAnim">
        <pc:chgData name="Sandra BEUGRAS" userId="1abcbab5-9213-46e1-a035-05bce823db34" providerId="ADAL" clId="{65A5C390-AEE1-4CE3-A38E-B6EB75973895}" dt="2025-06-04T10:14:55.029" v="3535"/>
        <pc:sldMkLst>
          <pc:docMk/>
          <pc:sldMk cId="3969368045" sldId="259"/>
        </pc:sldMkLst>
        <pc:spChg chg="add mod">
          <ac:chgData name="Sandra BEUGRAS" userId="1abcbab5-9213-46e1-a035-05bce823db34" providerId="ADAL" clId="{65A5C390-AEE1-4CE3-A38E-B6EB75973895}" dt="2025-06-03T21:35:42.322" v="892" actId="20577"/>
          <ac:spMkLst>
            <pc:docMk/>
            <pc:sldMk cId="3969368045" sldId="259"/>
            <ac:spMk id="4" creationId="{8A3716C7-E9E0-A49D-535A-A278E5BAD576}"/>
          </ac:spMkLst>
        </pc:spChg>
        <pc:spChg chg="mod">
          <ac:chgData name="Sandra BEUGRAS" userId="1abcbab5-9213-46e1-a035-05bce823db34" providerId="ADAL" clId="{65A5C390-AEE1-4CE3-A38E-B6EB75973895}" dt="2025-06-03T21:41:14.500" v="1189" actId="20577"/>
          <ac:spMkLst>
            <pc:docMk/>
            <pc:sldMk cId="3969368045" sldId="259"/>
            <ac:spMk id="5" creationId="{E358BD54-DC98-84EA-EB40-66F423765EE1}"/>
          </ac:spMkLst>
        </pc:spChg>
        <pc:graphicFrameChg chg="mod">
          <ac:chgData name="Sandra BEUGRAS" userId="1abcbab5-9213-46e1-a035-05bce823db34" providerId="ADAL" clId="{65A5C390-AEE1-4CE3-A38E-B6EB75973895}" dt="2025-06-03T21:41:11.111" v="1185" actId="1076"/>
          <ac:graphicFrameMkLst>
            <pc:docMk/>
            <pc:sldMk cId="3969368045" sldId="259"/>
            <ac:graphicFrameMk id="7" creationId="{E53F61B0-37B1-2893-9CDA-4A7E0FAC9572}"/>
          </ac:graphicFrameMkLst>
        </pc:graphicFrameChg>
      </pc:sldChg>
      <pc:sldChg chg="addSp delSp modSp mod modAnim">
        <pc:chgData name="Sandra BEUGRAS" userId="1abcbab5-9213-46e1-a035-05bce823db34" providerId="ADAL" clId="{65A5C390-AEE1-4CE3-A38E-B6EB75973895}" dt="2025-06-04T10:15:02.417" v="3537"/>
        <pc:sldMkLst>
          <pc:docMk/>
          <pc:sldMk cId="3803051714" sldId="260"/>
        </pc:sldMkLst>
        <pc:spChg chg="add mod">
          <ac:chgData name="Sandra BEUGRAS" userId="1abcbab5-9213-46e1-a035-05bce823db34" providerId="ADAL" clId="{65A5C390-AEE1-4CE3-A38E-B6EB75973895}" dt="2025-06-03T21:38:23.999" v="1156" actId="20577"/>
          <ac:spMkLst>
            <pc:docMk/>
            <pc:sldMk cId="3803051714" sldId="260"/>
            <ac:spMk id="3" creationId="{D2B3FF0F-00A3-EA14-F670-55E8DAF0352E}"/>
          </ac:spMkLst>
        </pc:spChg>
        <pc:graphicFrameChg chg="mod">
          <ac:chgData name="Sandra BEUGRAS" userId="1abcbab5-9213-46e1-a035-05bce823db34" providerId="ADAL" clId="{65A5C390-AEE1-4CE3-A38E-B6EB75973895}" dt="2025-06-03T21:38:13.008" v="1121" actId="1076"/>
          <ac:graphicFrameMkLst>
            <pc:docMk/>
            <pc:sldMk cId="3803051714" sldId="260"/>
            <ac:graphicFrameMk id="7" creationId="{53438B43-050B-E3EF-C490-1659595496F3}"/>
          </ac:graphicFrameMkLst>
        </pc:graphicFrameChg>
      </pc:sldChg>
      <pc:sldChg chg="addSp delSp modSp mod modAnim">
        <pc:chgData name="Sandra BEUGRAS" userId="1abcbab5-9213-46e1-a035-05bce823db34" providerId="ADAL" clId="{65A5C390-AEE1-4CE3-A38E-B6EB75973895}" dt="2025-06-04T10:15:16.983" v="3540"/>
        <pc:sldMkLst>
          <pc:docMk/>
          <pc:sldMk cId="3844084568" sldId="261"/>
        </pc:sldMkLst>
      </pc:sldChg>
      <pc:sldChg chg="addSp delSp modSp del mod">
        <pc:chgData name="Sandra BEUGRAS" userId="1abcbab5-9213-46e1-a035-05bce823db34" providerId="ADAL" clId="{65A5C390-AEE1-4CE3-A38E-B6EB75973895}" dt="2025-06-03T22:04:39.191" v="2458" actId="47"/>
        <pc:sldMkLst>
          <pc:docMk/>
          <pc:sldMk cId="187950464" sldId="262"/>
        </pc:sldMkLst>
      </pc:sldChg>
      <pc:sldChg chg="addSp delSp modSp mod modAnim">
        <pc:chgData name="Sandra BEUGRAS" userId="1abcbab5-9213-46e1-a035-05bce823db34" providerId="ADAL" clId="{65A5C390-AEE1-4CE3-A38E-B6EB75973895}" dt="2025-06-04T10:15:27.090" v="3543"/>
        <pc:sldMkLst>
          <pc:docMk/>
          <pc:sldMk cId="1192823626" sldId="263"/>
        </pc:sldMkLst>
        <pc:spChg chg="add mod">
          <ac:chgData name="Sandra BEUGRAS" userId="1abcbab5-9213-46e1-a035-05bce823db34" providerId="ADAL" clId="{65A5C390-AEE1-4CE3-A38E-B6EB75973895}" dt="2025-06-03T21:48:07.277" v="1757" actId="20577"/>
          <ac:spMkLst>
            <pc:docMk/>
            <pc:sldMk cId="1192823626" sldId="263"/>
            <ac:spMk id="2" creationId="{C7412DA1-17A4-76D6-D376-FC623AA45761}"/>
          </ac:spMkLst>
        </pc:spChg>
        <pc:spChg chg="mod">
          <ac:chgData name="Sandra BEUGRAS" userId="1abcbab5-9213-46e1-a035-05bce823db34" providerId="ADAL" clId="{65A5C390-AEE1-4CE3-A38E-B6EB75973895}" dt="2025-06-03T21:49:09.708" v="1889" actId="20577"/>
          <ac:spMkLst>
            <pc:docMk/>
            <pc:sldMk cId="1192823626" sldId="263"/>
            <ac:spMk id="6" creationId="{11CEA8B7-299D-B5AD-3106-9176442562C0}"/>
          </ac:spMkLst>
        </pc:spChg>
      </pc:sldChg>
      <pc:sldChg chg="addSp delSp modSp mod modAnim">
        <pc:chgData name="Sandra BEUGRAS" userId="1abcbab5-9213-46e1-a035-05bce823db34" providerId="ADAL" clId="{65A5C390-AEE1-4CE3-A38E-B6EB75973895}" dt="2025-06-04T10:15:37.891" v="3546"/>
        <pc:sldMkLst>
          <pc:docMk/>
          <pc:sldMk cId="2966230317" sldId="264"/>
        </pc:sldMkLst>
        <pc:spChg chg="add mod">
          <ac:chgData name="Sandra BEUGRAS" userId="1abcbab5-9213-46e1-a035-05bce823db34" providerId="ADAL" clId="{65A5C390-AEE1-4CE3-A38E-B6EB75973895}" dt="2025-06-03T21:49:38.123" v="1913" actId="20577"/>
          <ac:spMkLst>
            <pc:docMk/>
            <pc:sldMk cId="2966230317" sldId="264"/>
            <ac:spMk id="2" creationId="{F9B9FB0E-4452-7201-494B-AFBFBC1D245F}"/>
          </ac:spMkLst>
        </pc:spChg>
        <pc:spChg chg="add mod">
          <ac:chgData name="Sandra BEUGRAS" userId="1abcbab5-9213-46e1-a035-05bce823db34" providerId="ADAL" clId="{65A5C390-AEE1-4CE3-A38E-B6EB75973895}" dt="2025-06-03T21:55:32.549" v="2403" actId="1076"/>
          <ac:spMkLst>
            <pc:docMk/>
            <pc:sldMk cId="2966230317" sldId="264"/>
            <ac:spMk id="4" creationId="{73BC6165-147D-FDDD-C00F-A923311F5346}"/>
          </ac:spMkLst>
        </pc:spChg>
        <pc:graphicFrameChg chg="mod">
          <ac:chgData name="Sandra BEUGRAS" userId="1abcbab5-9213-46e1-a035-05bce823db34" providerId="ADAL" clId="{65A5C390-AEE1-4CE3-A38E-B6EB75973895}" dt="2025-06-03T21:55:43.774" v="2407" actId="1076"/>
          <ac:graphicFrameMkLst>
            <pc:docMk/>
            <pc:sldMk cId="2966230317" sldId="264"/>
            <ac:graphicFrameMk id="6" creationId="{037C6F2B-F34F-FEF9-915A-0EAA1FBE0158}"/>
          </ac:graphicFrameMkLst>
        </pc:graphicFrameChg>
      </pc:sldChg>
      <pc:sldChg chg="addSp delSp modSp mod modAnim">
        <pc:chgData name="Sandra BEUGRAS" userId="1abcbab5-9213-46e1-a035-05bce823db34" providerId="ADAL" clId="{65A5C390-AEE1-4CE3-A38E-B6EB75973895}" dt="2025-06-04T10:16:03.297" v="3552"/>
        <pc:sldMkLst>
          <pc:docMk/>
          <pc:sldMk cId="247363030" sldId="275"/>
        </pc:sldMkLst>
        <pc:spChg chg="add mod">
          <ac:chgData name="Sandra BEUGRAS" userId="1abcbab5-9213-46e1-a035-05bce823db34" providerId="ADAL" clId="{65A5C390-AEE1-4CE3-A38E-B6EB75973895}" dt="2025-06-03T21:54:42.782" v="2393" actId="20577"/>
          <ac:spMkLst>
            <pc:docMk/>
            <pc:sldMk cId="247363030" sldId="275"/>
            <ac:spMk id="2" creationId="{76DFCB3D-6D8A-8479-4A1B-971A60638946}"/>
          </ac:spMkLst>
        </pc:spChg>
        <pc:spChg chg="add mod">
          <ac:chgData name="Sandra BEUGRAS" userId="1abcbab5-9213-46e1-a035-05bce823db34" providerId="ADAL" clId="{65A5C390-AEE1-4CE3-A38E-B6EB75973895}" dt="2025-06-03T22:12:38.201" v="2722" actId="1076"/>
          <ac:spMkLst>
            <pc:docMk/>
            <pc:sldMk cId="247363030" sldId="275"/>
            <ac:spMk id="8" creationId="{89A9429D-5C01-7C84-E42B-DE3749D1EF00}"/>
          </ac:spMkLst>
        </pc:spChg>
        <pc:spChg chg="add mod">
          <ac:chgData name="Sandra BEUGRAS" userId="1abcbab5-9213-46e1-a035-05bce823db34" providerId="ADAL" clId="{65A5C390-AEE1-4CE3-A38E-B6EB75973895}" dt="2025-06-03T22:03:33.836" v="2456"/>
          <ac:spMkLst>
            <pc:docMk/>
            <pc:sldMk cId="247363030" sldId="275"/>
            <ac:spMk id="9" creationId="{C142B61B-D559-0AED-FA11-C90C9C1AB519}"/>
          </ac:spMkLst>
        </pc:spChg>
        <pc:spChg chg="add mod">
          <ac:chgData name="Sandra BEUGRAS" userId="1abcbab5-9213-46e1-a035-05bce823db34" providerId="ADAL" clId="{65A5C390-AEE1-4CE3-A38E-B6EB75973895}" dt="2025-06-03T22:14:15.835" v="2816" actId="13822"/>
          <ac:spMkLst>
            <pc:docMk/>
            <pc:sldMk cId="247363030" sldId="275"/>
            <ac:spMk id="10" creationId="{E66255C4-51A5-B8AF-AC3F-DDD5158FD366}"/>
          </ac:spMkLst>
        </pc:spChg>
        <pc:spChg chg="add mod">
          <ac:chgData name="Sandra BEUGRAS" userId="1abcbab5-9213-46e1-a035-05bce823db34" providerId="ADAL" clId="{65A5C390-AEE1-4CE3-A38E-B6EB75973895}" dt="2025-06-03T22:14:38.285" v="2820" actId="13822"/>
          <ac:spMkLst>
            <pc:docMk/>
            <pc:sldMk cId="247363030" sldId="275"/>
            <ac:spMk id="11" creationId="{14F2AFAF-E695-10BE-9DE7-07F0E116A352}"/>
          </ac:spMkLst>
        </pc:spChg>
        <pc:graphicFrameChg chg="mod">
          <ac:chgData name="Sandra BEUGRAS" userId="1abcbab5-9213-46e1-a035-05bce823db34" providerId="ADAL" clId="{65A5C390-AEE1-4CE3-A38E-B6EB75973895}" dt="2025-06-03T21:58:02.590" v="2412" actId="1076"/>
          <ac:graphicFrameMkLst>
            <pc:docMk/>
            <pc:sldMk cId="247363030" sldId="275"/>
            <ac:graphicFrameMk id="5" creationId="{78C69D3E-045B-7871-A7E1-171DDCE4AEED}"/>
          </ac:graphicFrameMkLst>
        </pc:graphicFrameChg>
        <pc:graphicFrameChg chg="mod">
          <ac:chgData name="Sandra BEUGRAS" userId="1abcbab5-9213-46e1-a035-05bce823db34" providerId="ADAL" clId="{65A5C390-AEE1-4CE3-A38E-B6EB75973895}" dt="2025-06-03T22:02:56.200" v="2451" actId="1076"/>
          <ac:graphicFrameMkLst>
            <pc:docMk/>
            <pc:sldMk cId="247363030" sldId="275"/>
            <ac:graphicFrameMk id="6" creationId="{469E50E1-756B-A75D-51FE-A733866634FF}"/>
          </ac:graphicFrameMkLst>
        </pc:graphicFrameChg>
      </pc:sldChg>
      <pc:sldChg chg="modSp mod">
        <pc:chgData name="Sandra BEUGRAS" userId="1abcbab5-9213-46e1-a035-05bce823db34" providerId="ADAL" clId="{65A5C390-AEE1-4CE3-A38E-B6EB75973895}" dt="2025-06-03T21:15:15.631" v="61" actId="20577"/>
        <pc:sldMkLst>
          <pc:docMk/>
          <pc:sldMk cId="2730792429" sldId="280"/>
        </pc:sldMkLst>
        <pc:spChg chg="mod">
          <ac:chgData name="Sandra BEUGRAS" userId="1abcbab5-9213-46e1-a035-05bce823db34" providerId="ADAL" clId="{65A5C390-AEE1-4CE3-A38E-B6EB75973895}" dt="2025-06-03T21:15:15.631" v="61" actId="20577"/>
          <ac:spMkLst>
            <pc:docMk/>
            <pc:sldMk cId="2730792429" sldId="280"/>
            <ac:spMk id="4" creationId="{1289305C-D23E-6444-AF3B-17D2D7BF85A0}"/>
          </ac:spMkLst>
        </pc:spChg>
      </pc:sldChg>
      <pc:sldChg chg="new del">
        <pc:chgData name="Sandra BEUGRAS" userId="1abcbab5-9213-46e1-a035-05bce823db34" providerId="ADAL" clId="{65A5C390-AEE1-4CE3-A38E-B6EB75973895}" dt="2025-06-03T21:16:18.984" v="73" actId="680"/>
        <pc:sldMkLst>
          <pc:docMk/>
          <pc:sldMk cId="2864005241" sldId="281"/>
        </pc:sldMkLst>
      </pc:sldChg>
      <pc:sldChg chg="addSp delSp modSp new mod ord modTransition modAnim">
        <pc:chgData name="Sandra BEUGRAS" userId="1abcbab5-9213-46e1-a035-05bce823db34" providerId="ADAL" clId="{65A5C390-AEE1-4CE3-A38E-B6EB75973895}" dt="2025-06-04T10:13:54.886" v="3527"/>
        <pc:sldMkLst>
          <pc:docMk/>
          <pc:sldMk cId="3075508178" sldId="281"/>
        </pc:sldMkLst>
        <pc:spChg chg="mod">
          <ac:chgData name="Sandra BEUGRAS" userId="1abcbab5-9213-46e1-a035-05bce823db34" providerId="ADAL" clId="{65A5C390-AEE1-4CE3-A38E-B6EB75973895}" dt="2025-06-03T21:29:06.187" v="687" actId="207"/>
          <ac:spMkLst>
            <pc:docMk/>
            <pc:sldMk cId="3075508178" sldId="281"/>
            <ac:spMk id="3" creationId="{966A876E-67F9-4874-2FFE-9640EB40EEAC}"/>
          </ac:spMkLst>
        </pc:spChg>
        <pc:spChg chg="mod">
          <ac:chgData name="Sandra BEUGRAS" userId="1abcbab5-9213-46e1-a035-05bce823db34" providerId="ADAL" clId="{65A5C390-AEE1-4CE3-A38E-B6EB75973895}" dt="2025-06-03T21:28:02.076" v="672" actId="207"/>
          <ac:spMkLst>
            <pc:docMk/>
            <pc:sldMk cId="3075508178" sldId="281"/>
            <ac:spMk id="5" creationId="{19F68786-5640-A5D3-E7C8-95C62451DFA1}"/>
          </ac:spMkLst>
        </pc:spChg>
        <pc:spChg chg="mod">
          <ac:chgData name="Sandra BEUGRAS" userId="1abcbab5-9213-46e1-a035-05bce823db34" providerId="ADAL" clId="{65A5C390-AEE1-4CE3-A38E-B6EB75973895}" dt="2025-06-03T21:28:05.708" v="673" actId="207"/>
          <ac:spMkLst>
            <pc:docMk/>
            <pc:sldMk cId="3075508178" sldId="281"/>
            <ac:spMk id="6" creationId="{F48B3621-95AD-FCF4-9EC1-E144BCF74A4A}"/>
          </ac:spMkLst>
        </pc:spChg>
        <pc:spChg chg="mod">
          <ac:chgData name="Sandra BEUGRAS" userId="1abcbab5-9213-46e1-a035-05bce823db34" providerId="ADAL" clId="{65A5C390-AEE1-4CE3-A38E-B6EB75973895}" dt="2025-06-03T21:28:11.392" v="674" actId="207"/>
          <ac:spMkLst>
            <pc:docMk/>
            <pc:sldMk cId="3075508178" sldId="281"/>
            <ac:spMk id="7" creationId="{A4D0532D-6402-D282-5AF4-C8B9DDD1BB88}"/>
          </ac:spMkLst>
        </pc:spChg>
        <pc:spChg chg="mod">
          <ac:chgData name="Sandra BEUGRAS" userId="1abcbab5-9213-46e1-a035-05bce823db34" providerId="ADAL" clId="{65A5C390-AEE1-4CE3-A38E-B6EB75973895}" dt="2025-06-03T21:51:08.670" v="1927" actId="1076"/>
          <ac:spMkLst>
            <pc:docMk/>
            <pc:sldMk cId="3075508178" sldId="281"/>
            <ac:spMk id="8" creationId="{B75203E2-9B7D-24D2-1FD0-986857DB0CC3}"/>
          </ac:spMkLst>
        </pc:spChg>
        <pc:spChg chg="mod">
          <ac:chgData name="Sandra BEUGRAS" userId="1abcbab5-9213-46e1-a035-05bce823db34" providerId="ADAL" clId="{65A5C390-AEE1-4CE3-A38E-B6EB75973895}" dt="2025-06-03T21:51:06.457" v="1926" actId="1076"/>
          <ac:spMkLst>
            <pc:docMk/>
            <pc:sldMk cId="3075508178" sldId="281"/>
            <ac:spMk id="9" creationId="{A9919A0B-E3DE-ACD5-B00E-72E5D836BAFD}"/>
          </ac:spMkLst>
        </pc:spChg>
        <pc:spChg chg="mod">
          <ac:chgData name="Sandra BEUGRAS" userId="1abcbab5-9213-46e1-a035-05bce823db34" providerId="ADAL" clId="{65A5C390-AEE1-4CE3-A38E-B6EB75973895}" dt="2025-06-03T21:28:16.031" v="675" actId="207"/>
          <ac:spMkLst>
            <pc:docMk/>
            <pc:sldMk cId="3075508178" sldId="281"/>
            <ac:spMk id="12" creationId="{38E42AFE-6C38-47A6-AA11-3810CCE7442B}"/>
          </ac:spMkLst>
        </pc:spChg>
        <pc:spChg chg="mod">
          <ac:chgData name="Sandra BEUGRAS" userId="1abcbab5-9213-46e1-a035-05bce823db34" providerId="ADAL" clId="{65A5C390-AEE1-4CE3-A38E-B6EB75973895}" dt="2025-06-03T21:51:17.017" v="1928" actId="1076"/>
          <ac:spMkLst>
            <pc:docMk/>
            <pc:sldMk cId="3075508178" sldId="281"/>
            <ac:spMk id="13" creationId="{FBD62A3A-14CA-2A3B-2203-AF048F2794E9}"/>
          </ac:spMkLst>
        </pc:spChg>
        <pc:spChg chg="mod">
          <ac:chgData name="Sandra BEUGRAS" userId="1abcbab5-9213-46e1-a035-05bce823db34" providerId="ADAL" clId="{65A5C390-AEE1-4CE3-A38E-B6EB75973895}" dt="2025-06-03T21:51:19.531" v="1929" actId="1076"/>
          <ac:spMkLst>
            <pc:docMk/>
            <pc:sldMk cId="3075508178" sldId="281"/>
            <ac:spMk id="14" creationId="{084F71F7-BFFB-CADF-0DFD-2F36E6B64FE4}"/>
          </ac:spMkLst>
        </pc:spChg>
        <pc:spChg chg="mod">
          <ac:chgData name="Sandra BEUGRAS" userId="1abcbab5-9213-46e1-a035-05bce823db34" providerId="ADAL" clId="{65A5C390-AEE1-4CE3-A38E-B6EB75973895}" dt="2025-06-03T21:27:42.855" v="668"/>
          <ac:spMkLst>
            <pc:docMk/>
            <pc:sldMk cId="3075508178" sldId="281"/>
            <ac:spMk id="16" creationId="{DA46BDE3-C556-65E9-F46B-0C369D078BE5}"/>
          </ac:spMkLst>
        </pc:spChg>
        <pc:spChg chg="mod">
          <ac:chgData name="Sandra BEUGRAS" userId="1abcbab5-9213-46e1-a035-05bce823db34" providerId="ADAL" clId="{65A5C390-AEE1-4CE3-A38E-B6EB75973895}" dt="2025-06-03T21:27:42.855" v="668"/>
          <ac:spMkLst>
            <pc:docMk/>
            <pc:sldMk cId="3075508178" sldId="281"/>
            <ac:spMk id="17" creationId="{4DC02D7D-C5C3-2ADA-C748-503561368497}"/>
          </ac:spMkLst>
        </pc:spChg>
        <pc:spChg chg="mod">
          <ac:chgData name="Sandra BEUGRAS" userId="1abcbab5-9213-46e1-a035-05bce823db34" providerId="ADAL" clId="{65A5C390-AEE1-4CE3-A38E-B6EB75973895}" dt="2025-06-03T21:27:42.855" v="668"/>
          <ac:spMkLst>
            <pc:docMk/>
            <pc:sldMk cId="3075508178" sldId="281"/>
            <ac:spMk id="18" creationId="{92C97CFB-FA8B-ADFE-AE2E-98736A846273}"/>
          </ac:spMkLst>
        </pc:spChg>
        <pc:spChg chg="mod">
          <ac:chgData name="Sandra BEUGRAS" userId="1abcbab5-9213-46e1-a035-05bce823db34" providerId="ADAL" clId="{65A5C390-AEE1-4CE3-A38E-B6EB75973895}" dt="2025-06-03T21:27:53.901" v="670"/>
          <ac:spMkLst>
            <pc:docMk/>
            <pc:sldMk cId="3075508178" sldId="281"/>
            <ac:spMk id="21" creationId="{AC7F2955-2A40-EA8F-ED0E-DF619FDB60FB}"/>
          </ac:spMkLst>
        </pc:spChg>
        <pc:spChg chg="mod">
          <ac:chgData name="Sandra BEUGRAS" userId="1abcbab5-9213-46e1-a035-05bce823db34" providerId="ADAL" clId="{65A5C390-AEE1-4CE3-A38E-B6EB75973895}" dt="2025-06-03T21:27:53.901" v="670"/>
          <ac:spMkLst>
            <pc:docMk/>
            <pc:sldMk cId="3075508178" sldId="281"/>
            <ac:spMk id="22" creationId="{C2CD540C-A827-44EE-17B5-AF1187333128}"/>
          </ac:spMkLst>
        </pc:spChg>
        <pc:spChg chg="mod">
          <ac:chgData name="Sandra BEUGRAS" userId="1abcbab5-9213-46e1-a035-05bce823db34" providerId="ADAL" clId="{65A5C390-AEE1-4CE3-A38E-B6EB75973895}" dt="2025-06-03T21:27:53.901" v="670"/>
          <ac:spMkLst>
            <pc:docMk/>
            <pc:sldMk cId="3075508178" sldId="281"/>
            <ac:spMk id="23" creationId="{52EDD3EB-1E08-41B6-41A9-7BF547792608}"/>
          </ac:spMkLst>
        </pc:spChg>
        <pc:spChg chg="mod">
          <ac:chgData name="Sandra BEUGRAS" userId="1abcbab5-9213-46e1-a035-05bce823db34" providerId="ADAL" clId="{65A5C390-AEE1-4CE3-A38E-B6EB75973895}" dt="2025-06-03T21:28:23.492" v="676"/>
          <ac:spMkLst>
            <pc:docMk/>
            <pc:sldMk cId="3075508178" sldId="281"/>
            <ac:spMk id="26" creationId="{4F3D434F-DC93-330E-7FF9-61B7BEF29C31}"/>
          </ac:spMkLst>
        </pc:spChg>
        <pc:spChg chg="mod">
          <ac:chgData name="Sandra BEUGRAS" userId="1abcbab5-9213-46e1-a035-05bce823db34" providerId="ADAL" clId="{65A5C390-AEE1-4CE3-A38E-B6EB75973895}" dt="2025-06-03T21:28:23.492" v="676"/>
          <ac:spMkLst>
            <pc:docMk/>
            <pc:sldMk cId="3075508178" sldId="281"/>
            <ac:spMk id="27" creationId="{44E30434-ACA1-6FEC-9B7E-2E7EF7F211C8}"/>
          </ac:spMkLst>
        </pc:spChg>
        <pc:spChg chg="mod">
          <ac:chgData name="Sandra BEUGRAS" userId="1abcbab5-9213-46e1-a035-05bce823db34" providerId="ADAL" clId="{65A5C390-AEE1-4CE3-A38E-B6EB75973895}" dt="2025-06-03T21:28:23.492" v="676"/>
          <ac:spMkLst>
            <pc:docMk/>
            <pc:sldMk cId="3075508178" sldId="281"/>
            <ac:spMk id="28" creationId="{4F8FA817-0030-F74F-240F-10B17E653BC8}"/>
          </ac:spMkLst>
        </pc:spChg>
        <pc:spChg chg="mod">
          <ac:chgData name="Sandra BEUGRAS" userId="1abcbab5-9213-46e1-a035-05bce823db34" providerId="ADAL" clId="{65A5C390-AEE1-4CE3-A38E-B6EB75973895}" dt="2025-06-03T21:28:39.003" v="679"/>
          <ac:spMkLst>
            <pc:docMk/>
            <pc:sldMk cId="3075508178" sldId="281"/>
            <ac:spMk id="31" creationId="{07C18A06-EABD-A195-71C4-82384432B61D}"/>
          </ac:spMkLst>
        </pc:spChg>
        <pc:spChg chg="mod">
          <ac:chgData name="Sandra BEUGRAS" userId="1abcbab5-9213-46e1-a035-05bce823db34" providerId="ADAL" clId="{65A5C390-AEE1-4CE3-A38E-B6EB75973895}" dt="2025-06-03T21:28:39.003" v="679"/>
          <ac:spMkLst>
            <pc:docMk/>
            <pc:sldMk cId="3075508178" sldId="281"/>
            <ac:spMk id="32" creationId="{60902EDA-4329-A877-7EE8-AC7B79045A5E}"/>
          </ac:spMkLst>
        </pc:spChg>
        <pc:spChg chg="mod">
          <ac:chgData name="Sandra BEUGRAS" userId="1abcbab5-9213-46e1-a035-05bce823db34" providerId="ADAL" clId="{65A5C390-AEE1-4CE3-A38E-B6EB75973895}" dt="2025-06-03T21:28:39.003" v="679"/>
          <ac:spMkLst>
            <pc:docMk/>
            <pc:sldMk cId="3075508178" sldId="281"/>
            <ac:spMk id="33" creationId="{7CDB0327-0806-8D0E-96D1-B712423B4551}"/>
          </ac:spMkLst>
        </pc:spChg>
        <pc:spChg chg="mod">
          <ac:chgData name="Sandra BEUGRAS" userId="1abcbab5-9213-46e1-a035-05bce823db34" providerId="ADAL" clId="{65A5C390-AEE1-4CE3-A38E-B6EB75973895}" dt="2025-06-03T21:50:47.357" v="1921"/>
          <ac:spMkLst>
            <pc:docMk/>
            <pc:sldMk cId="3075508178" sldId="281"/>
            <ac:spMk id="36" creationId="{6CB6767A-D9CD-65DD-900C-320CE8DFF7EF}"/>
          </ac:spMkLst>
        </pc:spChg>
        <pc:spChg chg="mod">
          <ac:chgData name="Sandra BEUGRAS" userId="1abcbab5-9213-46e1-a035-05bce823db34" providerId="ADAL" clId="{65A5C390-AEE1-4CE3-A38E-B6EB75973895}" dt="2025-06-03T21:50:47.357" v="1921"/>
          <ac:spMkLst>
            <pc:docMk/>
            <pc:sldMk cId="3075508178" sldId="281"/>
            <ac:spMk id="37" creationId="{3B90DE15-049C-CA33-599D-8723A6952586}"/>
          </ac:spMkLst>
        </pc:spChg>
        <pc:spChg chg="mod">
          <ac:chgData name="Sandra BEUGRAS" userId="1abcbab5-9213-46e1-a035-05bce823db34" providerId="ADAL" clId="{65A5C390-AEE1-4CE3-A38E-B6EB75973895}" dt="2025-06-03T21:50:54.401" v="1924" actId="20577"/>
          <ac:spMkLst>
            <pc:docMk/>
            <pc:sldMk cId="3075508178" sldId="281"/>
            <ac:spMk id="38" creationId="{97B690DB-BEB0-7A38-90F0-35ED3E1B17FB}"/>
          </ac:spMkLst>
        </pc:spChg>
        <pc:spChg chg="add mod">
          <ac:chgData name="Sandra BEUGRAS" userId="1abcbab5-9213-46e1-a035-05bce823db34" providerId="ADAL" clId="{65A5C390-AEE1-4CE3-A38E-B6EB75973895}" dt="2025-06-03T21:52:04.162" v="1972" actId="1076"/>
          <ac:spMkLst>
            <pc:docMk/>
            <pc:sldMk cId="3075508178" sldId="281"/>
            <ac:spMk id="40" creationId="{C9E8A90F-7FEB-25EE-55FF-ECD3B150442C}"/>
          </ac:spMkLst>
        </pc:spChg>
        <pc:spChg chg="add mod">
          <ac:chgData name="Sandra BEUGRAS" userId="1abcbab5-9213-46e1-a035-05bce823db34" providerId="ADAL" clId="{65A5C390-AEE1-4CE3-A38E-B6EB75973895}" dt="2025-06-03T22:25:50.694" v="3459" actId="20577"/>
          <ac:spMkLst>
            <pc:docMk/>
            <pc:sldMk cId="3075508178" sldId="281"/>
            <ac:spMk id="41" creationId="{FD694A3E-7A99-A944-8336-059AB70F95E5}"/>
          </ac:spMkLst>
        </pc:spChg>
        <pc:grpChg chg="add mod">
          <ac:chgData name="Sandra BEUGRAS" userId="1abcbab5-9213-46e1-a035-05bce823db34" providerId="ADAL" clId="{65A5C390-AEE1-4CE3-A38E-B6EB75973895}" dt="2025-06-03T21:27:47.128" v="669" actId="1076"/>
          <ac:grpSpMkLst>
            <pc:docMk/>
            <pc:sldMk cId="3075508178" sldId="281"/>
            <ac:grpSpMk id="15" creationId="{12DCF4CF-29EA-6488-D907-715B0E87C30B}"/>
          </ac:grpSpMkLst>
        </pc:grpChg>
        <pc:grpChg chg="add mod">
          <ac:chgData name="Sandra BEUGRAS" userId="1abcbab5-9213-46e1-a035-05bce823db34" providerId="ADAL" clId="{65A5C390-AEE1-4CE3-A38E-B6EB75973895}" dt="2025-06-03T21:50:24.335" v="1914" actId="1076"/>
          <ac:grpSpMkLst>
            <pc:docMk/>
            <pc:sldMk cId="3075508178" sldId="281"/>
            <ac:grpSpMk id="20" creationId="{E4367F43-2BE3-C5FB-8CAD-72097D011F57}"/>
          </ac:grpSpMkLst>
        </pc:grpChg>
        <pc:grpChg chg="add mod">
          <ac:chgData name="Sandra BEUGRAS" userId="1abcbab5-9213-46e1-a035-05bce823db34" providerId="ADAL" clId="{65A5C390-AEE1-4CE3-A38E-B6EB75973895}" dt="2025-06-03T21:51:01.564" v="1925" actId="1076"/>
          <ac:grpSpMkLst>
            <pc:docMk/>
            <pc:sldMk cId="3075508178" sldId="281"/>
            <ac:grpSpMk id="25" creationId="{9C295589-CC74-20AE-6154-687AF82823D6}"/>
          </ac:grpSpMkLst>
        </pc:grpChg>
        <pc:grpChg chg="add mod">
          <ac:chgData name="Sandra BEUGRAS" userId="1abcbab5-9213-46e1-a035-05bce823db34" providerId="ADAL" clId="{65A5C390-AEE1-4CE3-A38E-B6EB75973895}" dt="2025-06-03T21:51:23.164" v="1930" actId="1076"/>
          <ac:grpSpMkLst>
            <pc:docMk/>
            <pc:sldMk cId="3075508178" sldId="281"/>
            <ac:grpSpMk id="30" creationId="{D7803E75-DC24-F393-37B3-E53E7F00F638}"/>
          </ac:grpSpMkLst>
        </pc:grpChg>
        <pc:grpChg chg="add mod">
          <ac:chgData name="Sandra BEUGRAS" userId="1abcbab5-9213-46e1-a035-05bce823db34" providerId="ADAL" clId="{65A5C390-AEE1-4CE3-A38E-B6EB75973895}" dt="2025-06-03T21:51:58.816" v="1971" actId="1076"/>
          <ac:grpSpMkLst>
            <pc:docMk/>
            <pc:sldMk cId="3075508178" sldId="281"/>
            <ac:grpSpMk id="35" creationId="{591E241F-B316-6B04-589D-48420BBF43E9}"/>
          </ac:grpSpMkLst>
        </pc:grpChg>
        <pc:cxnChg chg="mod">
          <ac:chgData name="Sandra BEUGRAS" userId="1abcbab5-9213-46e1-a035-05bce823db34" providerId="ADAL" clId="{65A5C390-AEE1-4CE3-A38E-B6EB75973895}" dt="2025-06-03T21:27:42.855" v="668"/>
          <ac:cxnSpMkLst>
            <pc:docMk/>
            <pc:sldMk cId="3075508178" sldId="281"/>
            <ac:cxnSpMk id="19" creationId="{E613DBF1-6E9B-469E-D247-22855B5FEE86}"/>
          </ac:cxnSpMkLst>
        </pc:cxnChg>
        <pc:cxnChg chg="mod">
          <ac:chgData name="Sandra BEUGRAS" userId="1abcbab5-9213-46e1-a035-05bce823db34" providerId="ADAL" clId="{65A5C390-AEE1-4CE3-A38E-B6EB75973895}" dt="2025-06-03T21:27:53.901" v="670"/>
          <ac:cxnSpMkLst>
            <pc:docMk/>
            <pc:sldMk cId="3075508178" sldId="281"/>
            <ac:cxnSpMk id="24" creationId="{FD812EF0-AA06-2D8E-0EE4-D9EEBF16458F}"/>
          </ac:cxnSpMkLst>
        </pc:cxnChg>
        <pc:cxnChg chg="mod">
          <ac:chgData name="Sandra BEUGRAS" userId="1abcbab5-9213-46e1-a035-05bce823db34" providerId="ADAL" clId="{65A5C390-AEE1-4CE3-A38E-B6EB75973895}" dt="2025-06-03T21:28:23.492" v="676"/>
          <ac:cxnSpMkLst>
            <pc:docMk/>
            <pc:sldMk cId="3075508178" sldId="281"/>
            <ac:cxnSpMk id="29" creationId="{67D9C248-9EAD-6CC1-DA35-4E4B1E8EA099}"/>
          </ac:cxnSpMkLst>
        </pc:cxnChg>
        <pc:cxnChg chg="mod">
          <ac:chgData name="Sandra BEUGRAS" userId="1abcbab5-9213-46e1-a035-05bce823db34" providerId="ADAL" clId="{65A5C390-AEE1-4CE3-A38E-B6EB75973895}" dt="2025-06-03T21:28:39.003" v="679"/>
          <ac:cxnSpMkLst>
            <pc:docMk/>
            <pc:sldMk cId="3075508178" sldId="281"/>
            <ac:cxnSpMk id="34" creationId="{D822A950-6FD5-5F90-0869-37580FB03C81}"/>
          </ac:cxnSpMkLst>
        </pc:cxnChg>
        <pc:cxnChg chg="mod">
          <ac:chgData name="Sandra BEUGRAS" userId="1abcbab5-9213-46e1-a035-05bce823db34" providerId="ADAL" clId="{65A5C390-AEE1-4CE3-A38E-B6EB75973895}" dt="2025-06-03T21:50:47.357" v="1921"/>
          <ac:cxnSpMkLst>
            <pc:docMk/>
            <pc:sldMk cId="3075508178" sldId="281"/>
            <ac:cxnSpMk id="39" creationId="{371FB830-92F3-5B25-D765-E1FFD221BBF5}"/>
          </ac:cxnSpMkLst>
        </pc:cxnChg>
      </pc:sldChg>
      <pc:sldChg chg="delSp modSp add mod ord modAnim">
        <pc:chgData name="Sandra BEUGRAS" userId="1abcbab5-9213-46e1-a035-05bce823db34" providerId="ADAL" clId="{65A5C390-AEE1-4CE3-A38E-B6EB75973895}" dt="2025-06-04T10:16:16.971" v="3555"/>
        <pc:sldMkLst>
          <pc:docMk/>
          <pc:sldMk cId="2059929135" sldId="282"/>
        </pc:sldMkLst>
      </pc:sldChg>
      <pc:sldChg chg="new del ord">
        <pc:chgData name="Sandra BEUGRAS" userId="1abcbab5-9213-46e1-a035-05bce823db34" providerId="ADAL" clId="{65A5C390-AEE1-4CE3-A38E-B6EB75973895}" dt="2025-06-03T21:37:13.767" v="1116" actId="47"/>
        <pc:sldMkLst>
          <pc:docMk/>
          <pc:sldMk cId="2733544455" sldId="282"/>
        </pc:sldMkLst>
      </pc:sldChg>
      <pc:sldChg chg="add del">
        <pc:chgData name="Sandra BEUGRAS" userId="1abcbab5-9213-46e1-a035-05bce823db34" providerId="ADAL" clId="{65A5C390-AEE1-4CE3-A38E-B6EB75973895}" dt="2025-06-03T21:38:56.573" v="1161" actId="47"/>
        <pc:sldMkLst>
          <pc:docMk/>
          <pc:sldMk cId="2763433347" sldId="282"/>
        </pc:sldMkLst>
      </pc:sldChg>
      <pc:sldChg chg="add del setBg">
        <pc:chgData name="Sandra BEUGRAS" userId="1abcbab5-9213-46e1-a035-05bce823db34" providerId="ADAL" clId="{65A5C390-AEE1-4CE3-A38E-B6EB75973895}" dt="2025-06-03T22:04:45.144" v="2459" actId="47"/>
        <pc:sldMkLst>
          <pc:docMk/>
          <pc:sldMk cId="3075826140" sldId="282"/>
        </pc:sldMkLst>
      </pc:sldChg>
      <pc:sldChg chg="new del">
        <pc:chgData name="Sandra BEUGRAS" userId="1abcbab5-9213-46e1-a035-05bce823db34" providerId="ADAL" clId="{65A5C390-AEE1-4CE3-A38E-B6EB75973895}" dt="2025-06-03T22:04:57.419" v="2461" actId="47"/>
        <pc:sldMkLst>
          <pc:docMk/>
          <pc:sldMk cId="3221591921" sldId="282"/>
        </pc:sldMkLst>
      </pc:sldChg>
      <pc:sldChg chg="add del">
        <pc:chgData name="Sandra BEUGRAS" userId="1abcbab5-9213-46e1-a035-05bce823db34" providerId="ADAL" clId="{65A5C390-AEE1-4CE3-A38E-B6EB75973895}" dt="2025-06-03T21:38:50.531" v="1159" actId="47"/>
        <pc:sldMkLst>
          <pc:docMk/>
          <pc:sldMk cId="4178193942" sldId="282"/>
        </pc:sldMkLst>
      </pc:sldChg>
      <pc:sldChg chg="add del ord">
        <pc:chgData name="Sandra BEUGRAS" userId="1abcbab5-9213-46e1-a035-05bce823db34" providerId="ADAL" clId="{65A5C390-AEE1-4CE3-A38E-B6EB75973895}" dt="2025-06-03T21:37:12.484" v="1115" actId="47"/>
        <pc:sldMkLst>
          <pc:docMk/>
          <pc:sldMk cId="1753527981" sldId="283"/>
        </pc:sldMkLst>
      </pc:sldChg>
      <pc:sldChg chg="delSp modSp add mod modAnim">
        <pc:chgData name="Sandra BEUGRAS" userId="1abcbab5-9213-46e1-a035-05bce823db34" providerId="ADAL" clId="{65A5C390-AEE1-4CE3-A38E-B6EB75973895}" dt="2025-06-04T10:16:26.192" v="3558"/>
        <pc:sldMkLst>
          <pc:docMk/>
          <pc:sldMk cId="2338444090" sldId="283"/>
        </pc:sldMkLst>
      </pc:sldChg>
      <pc:sldChg chg="del">
        <pc:chgData name="Sandra BEUGRAS" userId="1abcbab5-9213-46e1-a035-05bce823db34" providerId="ADAL" clId="{65A5C390-AEE1-4CE3-A38E-B6EB75973895}" dt="2025-06-03T21:15:40.362" v="68" actId="47"/>
        <pc:sldMkLst>
          <pc:docMk/>
          <pc:sldMk cId="2852134" sldId="284"/>
        </pc:sldMkLst>
      </pc:sldChg>
      <pc:sldChg chg="delSp modSp add mod ord modAnim">
        <pc:chgData name="Sandra BEUGRAS" userId="1abcbab5-9213-46e1-a035-05bce823db34" providerId="ADAL" clId="{65A5C390-AEE1-4CE3-A38E-B6EB75973895}" dt="2025-06-04T10:16:36.919" v="3561"/>
        <pc:sldMkLst>
          <pc:docMk/>
          <pc:sldMk cId="3630728136" sldId="284"/>
        </pc:sldMkLst>
      </pc:sldChg>
      <pc:sldChg chg="delSp modSp add mod ord modAnim">
        <pc:chgData name="Sandra BEUGRAS" userId="1abcbab5-9213-46e1-a035-05bce823db34" providerId="ADAL" clId="{65A5C390-AEE1-4CE3-A38E-B6EB75973895}" dt="2025-06-04T10:16:47.214" v="3564"/>
        <pc:sldMkLst>
          <pc:docMk/>
          <pc:sldMk cId="156527777" sldId="285"/>
        </pc:sldMkLst>
      </pc:sldChg>
      <pc:sldChg chg="delSp modSp add mod modAnim">
        <pc:chgData name="Sandra BEUGRAS" userId="1abcbab5-9213-46e1-a035-05bce823db34" providerId="ADAL" clId="{65A5C390-AEE1-4CE3-A38E-B6EB75973895}" dt="2025-06-04T10:16:57.900" v="3566"/>
        <pc:sldMkLst>
          <pc:docMk/>
          <pc:sldMk cId="2625208353" sldId="286"/>
        </pc:sldMkLst>
        <pc:spChg chg="mod">
          <ac:chgData name="Sandra BEUGRAS" userId="1abcbab5-9213-46e1-a035-05bce823db34" providerId="ADAL" clId="{65A5C390-AEE1-4CE3-A38E-B6EB75973895}" dt="2025-06-03T22:19:17.421" v="3098" actId="20577"/>
          <ac:spMkLst>
            <pc:docMk/>
            <pc:sldMk cId="2625208353" sldId="286"/>
            <ac:spMk id="2" creationId="{CC4D8291-947B-DF1F-303A-9DDB3FA2D7AA}"/>
          </ac:spMkLst>
        </pc:spChg>
      </pc:sldChg>
      <pc:sldChg chg="addSp delSp modSp add mod delAnim modAnim">
        <pc:chgData name="Sandra BEUGRAS" userId="1abcbab5-9213-46e1-a035-05bce823db34" providerId="ADAL" clId="{65A5C390-AEE1-4CE3-A38E-B6EB75973895}" dt="2025-06-04T19:09:46.446" v="4384" actId="1076"/>
        <pc:sldMkLst>
          <pc:docMk/>
          <pc:sldMk cId="547417856" sldId="287"/>
        </pc:sldMkLst>
      </pc:sldChg>
      <pc:sldChg chg="delSp modSp add mod modAnim">
        <pc:chgData name="Sandra BEUGRAS" userId="1abcbab5-9213-46e1-a035-05bce823db34" providerId="ADAL" clId="{65A5C390-AEE1-4CE3-A38E-B6EB75973895}" dt="2025-06-04T10:17:18.715" v="3571"/>
        <pc:sldMkLst>
          <pc:docMk/>
          <pc:sldMk cId="191397549" sldId="288"/>
        </pc:sldMkLst>
        <pc:graphicFrameChg chg="mod">
          <ac:chgData name="Sandra BEUGRAS" userId="1abcbab5-9213-46e1-a035-05bce823db34" providerId="ADAL" clId="{65A5C390-AEE1-4CE3-A38E-B6EB75973895}" dt="2025-06-03T22:25:03.951" v="3429" actId="1076"/>
          <ac:graphicFrameMkLst>
            <pc:docMk/>
            <pc:sldMk cId="191397549" sldId="288"/>
            <ac:graphicFrameMk id="6" creationId="{2D0C36E1-AEC0-4A20-D836-A5B0299E49AC}"/>
          </ac:graphicFrameMkLst>
        </pc:graphicFrameChg>
      </pc:sldChg>
      <pc:sldChg chg="delSp modSp add mod modAnim">
        <pc:chgData name="Sandra BEUGRAS" userId="1abcbab5-9213-46e1-a035-05bce823db34" providerId="ADAL" clId="{65A5C390-AEE1-4CE3-A38E-B6EB75973895}" dt="2025-06-04T10:17:24.783" v="3573"/>
        <pc:sldMkLst>
          <pc:docMk/>
          <pc:sldMk cId="2928179840" sldId="289"/>
        </pc:sldMkLst>
      </pc:sldChg>
      <pc:sldChg chg="modSp add mod modAnim">
        <pc:chgData name="Sandra BEUGRAS" userId="1abcbab5-9213-46e1-a035-05bce823db34" providerId="ADAL" clId="{65A5C390-AEE1-4CE3-A38E-B6EB75973895}" dt="2025-06-04T10:17:32.144" v="3575"/>
        <pc:sldMkLst>
          <pc:docMk/>
          <pc:sldMk cId="1691534725" sldId="290"/>
        </pc:sldMkLst>
      </pc:sldChg>
      <pc:sldChg chg="delSp modSp add mod delAnim modAnim">
        <pc:chgData name="Sandra BEUGRAS" userId="1abcbab5-9213-46e1-a035-05bce823db34" providerId="ADAL" clId="{65A5C390-AEE1-4CE3-A38E-B6EB75973895}" dt="2025-06-04T10:22:41.549" v="3811"/>
        <pc:sldMkLst>
          <pc:docMk/>
          <pc:sldMk cId="4085033933" sldId="291"/>
        </pc:sldMkLst>
      </pc:sldChg>
      <pc:sldChg chg="addSp delSp modSp add del mod delAnim">
        <pc:chgData name="Sandra BEUGRAS" userId="1abcbab5-9213-46e1-a035-05bce823db34" providerId="ADAL" clId="{65A5C390-AEE1-4CE3-A38E-B6EB75973895}" dt="2025-06-04T10:29:05.806" v="3819" actId="47"/>
        <pc:sldMkLst>
          <pc:docMk/>
          <pc:sldMk cId="714477055" sldId="292"/>
        </pc:sldMkLst>
      </pc:sldChg>
      <pc:sldChg chg="addSp delSp modSp add del mod">
        <pc:chgData name="Sandra BEUGRAS" userId="1abcbab5-9213-46e1-a035-05bce823db34" providerId="ADAL" clId="{65A5C390-AEE1-4CE3-A38E-B6EB75973895}" dt="2025-06-03T21:28:56.098" v="685" actId="47"/>
        <pc:sldMkLst>
          <pc:docMk/>
          <pc:sldMk cId="372183439" sldId="296"/>
        </pc:sldMkLst>
      </pc:sldChg>
      <pc:sldChg chg="addSp delSp modSp add mod modAnim">
        <pc:chgData name="Sandra BEUGRAS" userId="1abcbab5-9213-46e1-a035-05bce823db34" providerId="ADAL" clId="{65A5C390-AEE1-4CE3-A38E-B6EB75973895}" dt="2025-06-04T10:45:40.332" v="4365" actId="478"/>
        <pc:sldMkLst>
          <pc:docMk/>
          <pc:sldMk cId="1677440083" sldId="310"/>
        </pc:sldMkLst>
        <pc:spChg chg="mod">
          <ac:chgData name="Sandra BEUGRAS" userId="1abcbab5-9213-46e1-a035-05bce823db34" providerId="ADAL" clId="{65A5C390-AEE1-4CE3-A38E-B6EB75973895}" dt="2025-06-04T10:35:44.049" v="4027" actId="1076"/>
          <ac:spMkLst>
            <pc:docMk/>
            <pc:sldMk cId="1677440083" sldId="310"/>
            <ac:spMk id="8" creationId="{849B9238-6DDF-F070-33E5-32E9EDADE197}"/>
          </ac:spMkLst>
        </pc:spChg>
        <pc:spChg chg="mod">
          <ac:chgData name="Sandra BEUGRAS" userId="1abcbab5-9213-46e1-a035-05bce823db34" providerId="ADAL" clId="{65A5C390-AEE1-4CE3-A38E-B6EB75973895}" dt="2025-06-04T10:45:05.626" v="4359" actId="1076"/>
          <ac:spMkLst>
            <pc:docMk/>
            <pc:sldMk cId="1677440083" sldId="310"/>
            <ac:spMk id="15" creationId="{C4FD8B98-0A36-B4CF-AD0E-F7A0F09D57CF}"/>
          </ac:spMkLst>
        </pc:spChg>
        <pc:spChg chg="mod">
          <ac:chgData name="Sandra BEUGRAS" userId="1abcbab5-9213-46e1-a035-05bce823db34" providerId="ADAL" clId="{65A5C390-AEE1-4CE3-A38E-B6EB75973895}" dt="2025-06-04T10:30:03.851" v="3878" actId="20577"/>
          <ac:spMkLst>
            <pc:docMk/>
            <pc:sldMk cId="1677440083" sldId="310"/>
            <ac:spMk id="17" creationId="{DDFD869B-D54A-F383-1966-D2EBED2A96D9}"/>
          </ac:spMkLst>
        </pc:spChg>
        <pc:spChg chg="mod">
          <ac:chgData name="Sandra BEUGRAS" userId="1abcbab5-9213-46e1-a035-05bce823db34" providerId="ADAL" clId="{65A5C390-AEE1-4CE3-A38E-B6EB75973895}" dt="2025-06-04T10:29:17.773" v="3859" actId="20577"/>
          <ac:spMkLst>
            <pc:docMk/>
            <pc:sldMk cId="1677440083" sldId="310"/>
            <ac:spMk id="18" creationId="{5FAED427-96EB-B14B-6EE0-92F54E8F8EC5}"/>
          </ac:spMkLst>
        </pc:spChg>
        <pc:spChg chg="mod">
          <ac:chgData name="Sandra BEUGRAS" userId="1abcbab5-9213-46e1-a035-05bce823db34" providerId="ADAL" clId="{65A5C390-AEE1-4CE3-A38E-B6EB75973895}" dt="2025-06-04T10:33:17.544" v="3920" actId="20577"/>
          <ac:spMkLst>
            <pc:docMk/>
            <pc:sldMk cId="1677440083" sldId="310"/>
            <ac:spMk id="19" creationId="{91084045-2FBE-4B88-902F-D36A09D1CBE5}"/>
          </ac:spMkLst>
        </pc:spChg>
        <pc:spChg chg="mod">
          <ac:chgData name="Sandra BEUGRAS" userId="1abcbab5-9213-46e1-a035-05bce823db34" providerId="ADAL" clId="{65A5C390-AEE1-4CE3-A38E-B6EB75973895}" dt="2025-06-04T10:33:48.043" v="3959" actId="20577"/>
          <ac:spMkLst>
            <pc:docMk/>
            <pc:sldMk cId="1677440083" sldId="310"/>
            <ac:spMk id="20" creationId="{DFA5F3B9-2BCA-85C2-D991-0B9063F0897A}"/>
          </ac:spMkLst>
        </pc:spChg>
        <pc:spChg chg="mod">
          <ac:chgData name="Sandra BEUGRAS" userId="1abcbab5-9213-46e1-a035-05bce823db34" providerId="ADAL" clId="{65A5C390-AEE1-4CE3-A38E-B6EB75973895}" dt="2025-06-04T10:34:50.619" v="4005" actId="20577"/>
          <ac:spMkLst>
            <pc:docMk/>
            <pc:sldMk cId="1677440083" sldId="310"/>
            <ac:spMk id="21" creationId="{7445FF3C-5908-3154-6BC8-6FD51D07B9CE}"/>
          </ac:spMkLst>
        </pc:spChg>
        <pc:spChg chg="mod">
          <ac:chgData name="Sandra BEUGRAS" userId="1abcbab5-9213-46e1-a035-05bce823db34" providerId="ADAL" clId="{65A5C390-AEE1-4CE3-A38E-B6EB75973895}" dt="2025-06-04T10:36:10.672" v="4071" actId="20577"/>
          <ac:spMkLst>
            <pc:docMk/>
            <pc:sldMk cId="1677440083" sldId="310"/>
            <ac:spMk id="22" creationId="{DF62DF97-02B9-28B1-D70B-CE0D4D407973}"/>
          </ac:spMkLst>
        </pc:spChg>
        <pc:spChg chg="mod">
          <ac:chgData name="Sandra BEUGRAS" userId="1abcbab5-9213-46e1-a035-05bce823db34" providerId="ADAL" clId="{65A5C390-AEE1-4CE3-A38E-B6EB75973895}" dt="2025-06-04T10:37:15.060" v="4110" actId="20577"/>
          <ac:spMkLst>
            <pc:docMk/>
            <pc:sldMk cId="1677440083" sldId="310"/>
            <ac:spMk id="23" creationId="{F516B88F-D11B-93A5-C508-84867454FF64}"/>
          </ac:spMkLst>
        </pc:spChg>
        <pc:spChg chg="mod">
          <ac:chgData name="Sandra BEUGRAS" userId="1abcbab5-9213-46e1-a035-05bce823db34" providerId="ADAL" clId="{65A5C390-AEE1-4CE3-A38E-B6EB75973895}" dt="2025-06-04T10:40:55.731" v="4162" actId="20577"/>
          <ac:spMkLst>
            <pc:docMk/>
            <pc:sldMk cId="1677440083" sldId="310"/>
            <ac:spMk id="24" creationId="{6ACF8ED3-BAF5-C804-54AB-B406DDC0E212}"/>
          </ac:spMkLst>
        </pc:spChg>
        <pc:spChg chg="mod">
          <ac:chgData name="Sandra BEUGRAS" userId="1abcbab5-9213-46e1-a035-05bce823db34" providerId="ADAL" clId="{65A5C390-AEE1-4CE3-A38E-B6EB75973895}" dt="2025-06-04T10:37:38.669" v="4139" actId="20577"/>
          <ac:spMkLst>
            <pc:docMk/>
            <pc:sldMk cId="1677440083" sldId="310"/>
            <ac:spMk id="26" creationId="{DE3E4C34-0F02-CF43-3AB5-49001B22DA1D}"/>
          </ac:spMkLst>
        </pc:spChg>
        <pc:spChg chg="mod">
          <ac:chgData name="Sandra BEUGRAS" userId="1abcbab5-9213-46e1-a035-05bce823db34" providerId="ADAL" clId="{65A5C390-AEE1-4CE3-A38E-B6EB75973895}" dt="2025-06-04T10:34:09.108" v="3965" actId="20577"/>
          <ac:spMkLst>
            <pc:docMk/>
            <pc:sldMk cId="1677440083" sldId="310"/>
            <ac:spMk id="27" creationId="{90356AA2-86EF-8FDC-126B-31393B8C0090}"/>
          </ac:spMkLst>
        </pc:spChg>
        <pc:spChg chg="mod">
          <ac:chgData name="Sandra BEUGRAS" userId="1abcbab5-9213-46e1-a035-05bce823db34" providerId="ADAL" clId="{65A5C390-AEE1-4CE3-A38E-B6EB75973895}" dt="2025-06-04T10:34:54.417" v="4011" actId="20577"/>
          <ac:spMkLst>
            <pc:docMk/>
            <pc:sldMk cId="1677440083" sldId="310"/>
            <ac:spMk id="28" creationId="{264122E2-28D3-4474-DB82-6EA94B7A403E}"/>
          </ac:spMkLst>
        </pc:spChg>
        <pc:spChg chg="mod">
          <ac:chgData name="Sandra BEUGRAS" userId="1abcbab5-9213-46e1-a035-05bce823db34" providerId="ADAL" clId="{65A5C390-AEE1-4CE3-A38E-B6EB75973895}" dt="2025-06-04T10:36:59.776" v="4079" actId="20577"/>
          <ac:spMkLst>
            <pc:docMk/>
            <pc:sldMk cId="1677440083" sldId="310"/>
            <ac:spMk id="29" creationId="{97972BE2-3CE7-BB0F-EC09-1D3598B83DFA}"/>
          </ac:spMkLst>
        </pc:spChg>
        <pc:spChg chg="mod">
          <ac:chgData name="Sandra BEUGRAS" userId="1abcbab5-9213-46e1-a035-05bce823db34" providerId="ADAL" clId="{65A5C390-AEE1-4CE3-A38E-B6EB75973895}" dt="2025-06-04T10:37:32.110" v="4137" actId="20577"/>
          <ac:spMkLst>
            <pc:docMk/>
            <pc:sldMk cId="1677440083" sldId="310"/>
            <ac:spMk id="30" creationId="{9523B931-465D-3490-0406-A94F72550FAD}"/>
          </ac:spMkLst>
        </pc:spChg>
        <pc:spChg chg="mod">
          <ac:chgData name="Sandra BEUGRAS" userId="1abcbab5-9213-46e1-a035-05bce823db34" providerId="ADAL" clId="{65A5C390-AEE1-4CE3-A38E-B6EB75973895}" dt="2025-06-04T10:40:59.225" v="4167" actId="20577"/>
          <ac:spMkLst>
            <pc:docMk/>
            <pc:sldMk cId="1677440083" sldId="310"/>
            <ac:spMk id="31" creationId="{EA9FA122-01C6-3D4C-D302-E7EF223683BD}"/>
          </ac:spMkLst>
        </pc:spChg>
        <pc:spChg chg="mod">
          <ac:chgData name="Sandra BEUGRAS" userId="1abcbab5-9213-46e1-a035-05bce823db34" providerId="ADAL" clId="{65A5C390-AEE1-4CE3-A38E-B6EB75973895}" dt="2025-06-04T10:42:44.457" v="4276" actId="1076"/>
          <ac:spMkLst>
            <pc:docMk/>
            <pc:sldMk cId="1677440083" sldId="310"/>
            <ac:spMk id="46" creationId="{43246882-0F3C-8E88-9889-28029EED893C}"/>
          </ac:spMkLst>
        </pc:spChg>
        <pc:spChg chg="add mod">
          <ac:chgData name="Sandra BEUGRAS" userId="1abcbab5-9213-46e1-a035-05bce823db34" providerId="ADAL" clId="{65A5C390-AEE1-4CE3-A38E-B6EB75973895}" dt="2025-06-04T10:29:55.696" v="3866" actId="1076"/>
          <ac:spMkLst>
            <pc:docMk/>
            <pc:sldMk cId="1677440083" sldId="310"/>
            <ac:spMk id="61" creationId="{892167BC-B5EB-6AE9-AA95-FFE8F429795C}"/>
          </ac:spMkLst>
        </pc:spChg>
        <pc:spChg chg="add mod">
          <ac:chgData name="Sandra BEUGRAS" userId="1abcbab5-9213-46e1-a035-05bce823db34" providerId="ADAL" clId="{65A5C390-AEE1-4CE3-A38E-B6EB75973895}" dt="2025-06-04T10:30:19.302" v="3904" actId="20577"/>
          <ac:spMkLst>
            <pc:docMk/>
            <pc:sldMk cId="1677440083" sldId="310"/>
            <ac:spMk id="62" creationId="{026866E9-5E26-1276-D0D4-CD46A5A5F948}"/>
          </ac:spMkLst>
        </pc:spChg>
        <pc:spChg chg="add mod">
          <ac:chgData name="Sandra BEUGRAS" userId="1abcbab5-9213-46e1-a035-05bce823db34" providerId="ADAL" clId="{65A5C390-AEE1-4CE3-A38E-B6EB75973895}" dt="2025-06-04T10:33:41.332" v="3942" actId="20577"/>
          <ac:spMkLst>
            <pc:docMk/>
            <pc:sldMk cId="1677440083" sldId="310"/>
            <ac:spMk id="63" creationId="{22AA59AD-AB2D-671B-A189-8CAA046FBB42}"/>
          </ac:spMkLst>
        </pc:spChg>
        <pc:spChg chg="add mod">
          <ac:chgData name="Sandra BEUGRAS" userId="1abcbab5-9213-46e1-a035-05bce823db34" providerId="ADAL" clId="{65A5C390-AEE1-4CE3-A38E-B6EB75973895}" dt="2025-06-04T10:34:39.235" v="3997" actId="1076"/>
          <ac:spMkLst>
            <pc:docMk/>
            <pc:sldMk cId="1677440083" sldId="310"/>
            <ac:spMk id="64" creationId="{7DCB5230-79CB-0E24-A40E-A3199F0412ED}"/>
          </ac:spMkLst>
        </pc:spChg>
        <pc:spChg chg="add mod">
          <ac:chgData name="Sandra BEUGRAS" userId="1abcbab5-9213-46e1-a035-05bce823db34" providerId="ADAL" clId="{65A5C390-AEE1-4CE3-A38E-B6EB75973895}" dt="2025-06-04T10:41:09.955" v="4194" actId="20577"/>
          <ac:spMkLst>
            <pc:docMk/>
            <pc:sldMk cId="1677440083" sldId="310"/>
            <ac:spMk id="65" creationId="{87B0B6DA-571B-E835-67D2-A20E15FC26FA}"/>
          </ac:spMkLst>
        </pc:spChg>
        <pc:spChg chg="add mod">
          <ac:chgData name="Sandra BEUGRAS" userId="1abcbab5-9213-46e1-a035-05bce823db34" providerId="ADAL" clId="{65A5C390-AEE1-4CE3-A38E-B6EB75973895}" dt="2025-06-04T10:36:03.787" v="4059" actId="20577"/>
          <ac:spMkLst>
            <pc:docMk/>
            <pc:sldMk cId="1677440083" sldId="310"/>
            <ac:spMk id="66" creationId="{5DF65257-EC75-1A4E-EC5A-E48EAD66E587}"/>
          </ac:spMkLst>
        </pc:spChg>
        <pc:spChg chg="add mod">
          <ac:chgData name="Sandra BEUGRAS" userId="1abcbab5-9213-46e1-a035-05bce823db34" providerId="ADAL" clId="{65A5C390-AEE1-4CE3-A38E-B6EB75973895}" dt="2025-06-04T10:37:29.010" v="4135" actId="20577"/>
          <ac:spMkLst>
            <pc:docMk/>
            <pc:sldMk cId="1677440083" sldId="310"/>
            <ac:spMk id="67" creationId="{FFE372AB-7E16-D12D-FBBF-30FFA3D71145}"/>
          </ac:spMkLst>
        </pc:spChg>
        <pc:spChg chg="add mod">
          <ac:chgData name="Sandra BEUGRAS" userId="1abcbab5-9213-46e1-a035-05bce823db34" providerId="ADAL" clId="{65A5C390-AEE1-4CE3-A38E-B6EB75973895}" dt="2025-06-04T10:37:09.759" v="4099" actId="20577"/>
          <ac:spMkLst>
            <pc:docMk/>
            <pc:sldMk cId="1677440083" sldId="310"/>
            <ac:spMk id="68" creationId="{7FDF0644-E89B-1DF0-5922-32828E112634}"/>
          </ac:spMkLst>
        </pc:spChg>
        <pc:spChg chg="add">
          <ac:chgData name="Sandra BEUGRAS" userId="1abcbab5-9213-46e1-a035-05bce823db34" providerId="ADAL" clId="{65A5C390-AEE1-4CE3-A38E-B6EB75973895}" dt="2025-06-04T10:42:07.883" v="4270" actId="11529"/>
          <ac:spMkLst>
            <pc:docMk/>
            <pc:sldMk cId="1677440083" sldId="310"/>
            <ac:spMk id="71" creationId="{F73D1B0B-CF2E-2601-849E-89C117224EE0}"/>
          </ac:spMkLst>
        </pc:spChg>
        <pc:spChg chg="add mod">
          <ac:chgData name="Sandra BEUGRAS" userId="1abcbab5-9213-46e1-a035-05bce823db34" providerId="ADAL" clId="{65A5C390-AEE1-4CE3-A38E-B6EB75973895}" dt="2025-06-04T10:43:49.155" v="4352" actId="1076"/>
          <ac:spMkLst>
            <pc:docMk/>
            <pc:sldMk cId="1677440083" sldId="310"/>
            <ac:spMk id="73" creationId="{F5DE1532-AD73-A6E2-6F3A-EB1A7D98A6BC}"/>
          </ac:spMkLst>
        </pc:spChg>
        <pc:picChg chg="add mod">
          <ac:chgData name="Sandra BEUGRAS" userId="1abcbab5-9213-46e1-a035-05bce823db34" providerId="ADAL" clId="{65A5C390-AEE1-4CE3-A38E-B6EB75973895}" dt="2025-06-04T10:42:31.061" v="4273" actId="1076"/>
          <ac:picMkLst>
            <pc:docMk/>
            <pc:sldMk cId="1677440083" sldId="310"/>
            <ac:picMk id="72" creationId="{7F3A9B50-DDC2-4ED4-965B-7AFF6F485E94}"/>
          </ac:picMkLst>
        </pc:picChg>
      </pc:sldChg>
      <pc:sldChg chg="modSp new mod">
        <pc:chgData name="Sandra BEUGRAS" userId="1abcbab5-9213-46e1-a035-05bce823db34" providerId="ADAL" clId="{65A5C390-AEE1-4CE3-A38E-B6EB75973895}" dt="2025-06-04T11:37:24.299" v="4381" actId="20577"/>
        <pc:sldMkLst>
          <pc:docMk/>
          <pc:sldMk cId="3052660401" sldId="311"/>
        </pc:sldMkLst>
        <pc:spChg chg="mod">
          <ac:chgData name="Sandra BEUGRAS" userId="1abcbab5-9213-46e1-a035-05bce823db34" providerId="ADAL" clId="{65A5C390-AEE1-4CE3-A38E-B6EB75973895}" dt="2025-06-04T11:37:24.299" v="4381" actId="20577"/>
          <ac:spMkLst>
            <pc:docMk/>
            <pc:sldMk cId="3052660401" sldId="311"/>
            <ac:spMk id="2" creationId="{6B93EF7C-BC49-EED0-9C3B-E4105FF5886D}"/>
          </ac:spMkLst>
        </pc:spChg>
      </pc:sldChg>
    </pc:docChg>
  </pc:docChgLst>
  <pc:docChgLst>
    <pc:chgData name="Sandra BEUGRAS" userId="1abcbab5-9213-46e1-a035-05bce823db34" providerId="ADAL" clId="{0772E32A-A1B9-40CE-8C39-85E0A5FF30F7}"/>
    <pc:docChg chg="custSel addSld delSld modSld sldOrd">
      <pc:chgData name="Sandra BEUGRAS" userId="1abcbab5-9213-46e1-a035-05bce823db34" providerId="ADAL" clId="{0772E32A-A1B9-40CE-8C39-85E0A5FF30F7}" dt="2025-03-25T08:09:42.487" v="2009" actId="47"/>
      <pc:docMkLst>
        <pc:docMk/>
      </pc:docMkLst>
      <pc:sldChg chg="del">
        <pc:chgData name="Sandra BEUGRAS" userId="1abcbab5-9213-46e1-a035-05bce823db34" providerId="ADAL" clId="{0772E32A-A1B9-40CE-8C39-85E0A5FF30F7}" dt="2025-03-24T16:44:38.141" v="95" actId="47"/>
        <pc:sldMkLst>
          <pc:docMk/>
          <pc:sldMk cId="3308458662" sldId="257"/>
        </pc:sldMkLst>
      </pc:sldChg>
      <pc:sldChg chg="addSp delSp modSp mod">
        <pc:chgData name="Sandra BEUGRAS" userId="1abcbab5-9213-46e1-a035-05bce823db34" providerId="ADAL" clId="{0772E32A-A1B9-40CE-8C39-85E0A5FF30F7}" dt="2025-03-24T17:37:01.210" v="390" actId="1076"/>
        <pc:sldMkLst>
          <pc:docMk/>
          <pc:sldMk cId="3186168559" sldId="258"/>
        </pc:sldMkLst>
      </pc:sldChg>
      <pc:sldChg chg="addSp delSp modSp mod">
        <pc:chgData name="Sandra BEUGRAS" userId="1abcbab5-9213-46e1-a035-05bce823db34" providerId="ADAL" clId="{0772E32A-A1B9-40CE-8C39-85E0A5FF30F7}" dt="2025-03-24T17:38:14.641" v="617" actId="20577"/>
        <pc:sldMkLst>
          <pc:docMk/>
          <pc:sldMk cId="3969368045" sldId="259"/>
        </pc:sldMkLst>
        <pc:spChg chg="add mod">
          <ac:chgData name="Sandra BEUGRAS" userId="1abcbab5-9213-46e1-a035-05bce823db34" providerId="ADAL" clId="{0772E32A-A1B9-40CE-8C39-85E0A5FF30F7}" dt="2025-03-24T17:38:14.641" v="617" actId="20577"/>
          <ac:spMkLst>
            <pc:docMk/>
            <pc:sldMk cId="3969368045" sldId="259"/>
            <ac:spMk id="5" creationId="{E358BD54-DC98-84EA-EB40-66F423765EE1}"/>
          </ac:spMkLst>
        </pc:spChg>
      </pc:sldChg>
      <pc:sldChg chg="addSp delSp modSp mod">
        <pc:chgData name="Sandra BEUGRAS" userId="1abcbab5-9213-46e1-a035-05bce823db34" providerId="ADAL" clId="{0772E32A-A1B9-40CE-8C39-85E0A5FF30F7}" dt="2025-03-24T17:39:38.455" v="837" actId="20577"/>
        <pc:sldMkLst>
          <pc:docMk/>
          <pc:sldMk cId="3803051714" sldId="260"/>
        </pc:sldMkLst>
      </pc:sldChg>
      <pc:sldChg chg="addSp delSp modSp mod">
        <pc:chgData name="Sandra BEUGRAS" userId="1abcbab5-9213-46e1-a035-05bce823db34" providerId="ADAL" clId="{0772E32A-A1B9-40CE-8C39-85E0A5FF30F7}" dt="2025-03-25T07:56:48.977" v="1037" actId="20577"/>
        <pc:sldMkLst>
          <pc:docMk/>
          <pc:sldMk cId="3844084568" sldId="261"/>
        </pc:sldMkLst>
      </pc:sldChg>
      <pc:sldChg chg="addSp delSp modSp mod">
        <pc:chgData name="Sandra BEUGRAS" userId="1abcbab5-9213-46e1-a035-05bce823db34" providerId="ADAL" clId="{0772E32A-A1B9-40CE-8C39-85E0A5FF30F7}" dt="2025-03-25T08:00:37.311" v="1513" actId="20577"/>
        <pc:sldMkLst>
          <pc:docMk/>
          <pc:sldMk cId="187950464" sldId="262"/>
        </pc:sldMkLst>
      </pc:sldChg>
      <pc:sldChg chg="addSp delSp modSp mod">
        <pc:chgData name="Sandra BEUGRAS" userId="1abcbab5-9213-46e1-a035-05bce823db34" providerId="ADAL" clId="{0772E32A-A1B9-40CE-8C39-85E0A5FF30F7}" dt="2025-03-25T07:59:25.593" v="1341" actId="313"/>
        <pc:sldMkLst>
          <pc:docMk/>
          <pc:sldMk cId="1192823626" sldId="263"/>
        </pc:sldMkLst>
        <pc:spChg chg="add mod">
          <ac:chgData name="Sandra BEUGRAS" userId="1abcbab5-9213-46e1-a035-05bce823db34" providerId="ADAL" clId="{0772E32A-A1B9-40CE-8C39-85E0A5FF30F7}" dt="2025-03-25T07:59:25.593" v="1341" actId="313"/>
          <ac:spMkLst>
            <pc:docMk/>
            <pc:sldMk cId="1192823626" sldId="263"/>
            <ac:spMk id="6" creationId="{11CEA8B7-299D-B5AD-3106-9176442562C0}"/>
          </ac:spMkLst>
        </pc:spChg>
      </pc:sldChg>
      <pc:sldChg chg="delSp modSp mod">
        <pc:chgData name="Sandra BEUGRAS" userId="1abcbab5-9213-46e1-a035-05bce823db34" providerId="ADAL" clId="{0772E32A-A1B9-40CE-8C39-85E0A5FF30F7}" dt="2025-03-25T08:07:55.037" v="1998" actId="14100"/>
        <pc:sldMkLst>
          <pc:docMk/>
          <pc:sldMk cId="2966230317" sldId="264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930974780" sldId="270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163727270" sldId="271"/>
        </pc:sldMkLst>
      </pc:sldChg>
      <pc:sldChg chg="addSp delSp modSp mod setBg">
        <pc:chgData name="Sandra BEUGRAS" userId="1abcbab5-9213-46e1-a035-05bce823db34" providerId="ADAL" clId="{0772E32A-A1B9-40CE-8C39-85E0A5FF30F7}" dt="2025-03-25T08:09:20.565" v="2008" actId="1076"/>
        <pc:sldMkLst>
          <pc:docMk/>
          <pc:sldMk cId="247363030" sldId="275"/>
        </pc:sldMkLst>
        <pc:spChg chg="mod">
          <ac:chgData name="Sandra BEUGRAS" userId="1abcbab5-9213-46e1-a035-05bce823db34" providerId="ADAL" clId="{0772E32A-A1B9-40CE-8C39-85E0A5FF30F7}" dt="2025-03-25T08:08:32.221" v="1999"/>
          <ac:spMkLst>
            <pc:docMk/>
            <pc:sldMk cId="247363030" sldId="275"/>
            <ac:spMk id="3" creationId="{4CBD758C-197A-E84B-AE45-45B3CCF2D095}"/>
          </ac:spMkLst>
        </pc:spChg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3366232259" sldId="279"/>
        </pc:sldMkLst>
      </pc:sldChg>
      <pc:sldChg chg="modSp mod">
        <pc:chgData name="Sandra BEUGRAS" userId="1abcbab5-9213-46e1-a035-05bce823db34" providerId="ADAL" clId="{0772E32A-A1B9-40CE-8C39-85E0A5FF30F7}" dt="2025-03-24T16:43:51.861" v="94" actId="20577"/>
        <pc:sldMkLst>
          <pc:docMk/>
          <pc:sldMk cId="2730792429" sldId="280"/>
        </pc:sldMkLst>
        <pc:spChg chg="mod">
          <ac:chgData name="Sandra BEUGRAS" userId="1abcbab5-9213-46e1-a035-05bce823db34" providerId="ADAL" clId="{0772E32A-A1B9-40CE-8C39-85E0A5FF30F7}" dt="2025-03-24T16:43:36.959" v="36" actId="20577"/>
          <ac:spMkLst>
            <pc:docMk/>
            <pc:sldMk cId="2730792429" sldId="280"/>
            <ac:spMk id="2" creationId="{0C1D68FB-66E8-4043-9FCE-A729FE95F1CF}"/>
          </ac:spMkLst>
        </pc:spChg>
        <pc:spChg chg="mod">
          <ac:chgData name="Sandra BEUGRAS" userId="1abcbab5-9213-46e1-a035-05bce823db34" providerId="ADAL" clId="{0772E32A-A1B9-40CE-8C39-85E0A5FF30F7}" dt="2025-03-24T16:43:51.861" v="94" actId="20577"/>
          <ac:spMkLst>
            <pc:docMk/>
            <pc:sldMk cId="2730792429" sldId="280"/>
            <ac:spMk id="4" creationId="{1289305C-D23E-6444-AF3B-17D2D7BF85A0}"/>
          </ac:spMkLst>
        </pc:spChg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1539895329" sldId="282"/>
        </pc:sldMkLst>
      </pc:sldChg>
      <pc:sldChg chg="addSp delSp modSp mod ord">
        <pc:chgData name="Sandra BEUGRAS" userId="1abcbab5-9213-46e1-a035-05bce823db34" providerId="ADAL" clId="{0772E32A-A1B9-40CE-8C39-85E0A5FF30F7}" dt="2025-03-25T08:05:42.027" v="1989" actId="20577"/>
        <pc:sldMkLst>
          <pc:docMk/>
          <pc:sldMk cId="2852134" sldId="284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2163494349" sldId="285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2413983586" sldId="286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509022019" sldId="290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1647571638" sldId="291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1351669511" sldId="292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3992647614" sldId="293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1027262239" sldId="294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143593527" sldId="295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372183439" sldId="296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1195241839" sldId="297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2647373040" sldId="298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3354879774" sldId="299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2679231240" sldId="300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2179450875" sldId="307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949333070" sldId="308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4183810922" sldId="309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1677440083" sldId="310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2431169479" sldId="311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3972040498" sldId="312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2622624762" sldId="313"/>
        </pc:sldMkLst>
      </pc:sldChg>
      <pc:sldChg chg="del">
        <pc:chgData name="Sandra BEUGRAS" userId="1abcbab5-9213-46e1-a035-05bce823db34" providerId="ADAL" clId="{0772E32A-A1B9-40CE-8C39-85E0A5FF30F7}" dt="2025-03-25T08:09:42.487" v="2009" actId="47"/>
        <pc:sldMkLst>
          <pc:docMk/>
          <pc:sldMk cId="123362253" sldId="314"/>
        </pc:sldMkLst>
      </pc:sldChg>
      <pc:sldChg chg="add del">
        <pc:chgData name="Sandra BEUGRAS" userId="1abcbab5-9213-46e1-a035-05bce823db34" providerId="ADAL" clId="{0772E32A-A1B9-40CE-8C39-85E0A5FF30F7}" dt="2025-03-24T16:47:16.431" v="118" actId="47"/>
        <pc:sldMkLst>
          <pc:docMk/>
          <pc:sldMk cId="1010026506" sldId="315"/>
        </pc:sldMkLst>
      </pc:sldChg>
      <pc:sldChg chg="add del">
        <pc:chgData name="Sandra BEUGRAS" userId="1abcbab5-9213-46e1-a035-05bce823db34" providerId="ADAL" clId="{0772E32A-A1B9-40CE-8C39-85E0A5FF30F7}" dt="2025-03-24T16:47:16.431" v="118" actId="47"/>
        <pc:sldMkLst>
          <pc:docMk/>
          <pc:sldMk cId="890917155" sldId="316"/>
        </pc:sldMkLst>
      </pc:sldChg>
      <pc:sldMasterChg chg="delSldLayout">
        <pc:chgData name="Sandra BEUGRAS" userId="1abcbab5-9213-46e1-a035-05bce823db34" providerId="ADAL" clId="{0772E32A-A1B9-40CE-8C39-85E0A5FF30F7}" dt="2025-03-25T08:09:42.487" v="2009" actId="47"/>
        <pc:sldMasterMkLst>
          <pc:docMk/>
          <pc:sldMasterMk cId="136607358" sldId="2147483648"/>
        </pc:sldMasterMkLst>
        <pc:sldLayoutChg chg="del">
          <pc:chgData name="Sandra BEUGRAS" userId="1abcbab5-9213-46e1-a035-05bce823db34" providerId="ADAL" clId="{0772E32A-A1B9-40CE-8C39-85E0A5FF30F7}" dt="2025-03-25T08:09:42.487" v="2009" actId="47"/>
          <pc:sldLayoutMkLst>
            <pc:docMk/>
            <pc:sldMasterMk cId="136607358" sldId="2147483648"/>
            <pc:sldLayoutMk cId="4223905956" sldId="2147483699"/>
          </pc:sldLayoutMkLst>
        </pc:sldLayoutChg>
      </pc:sldMasterChg>
    </pc:docChg>
  </pc:docChgLst>
  <pc:docChgLst>
    <pc:chgData name="Sandra BEUGRAS" userId="1abcbab5-9213-46e1-a035-05bce823db34" providerId="ADAL" clId="{CBD76EF6-A2C8-4277-A99C-81A7F6575C69}"/>
    <pc:docChg chg="custSel addSld delSld modSld">
      <pc:chgData name="Sandra BEUGRAS" userId="1abcbab5-9213-46e1-a035-05bce823db34" providerId="ADAL" clId="{CBD76EF6-A2C8-4277-A99C-81A7F6575C69}" dt="2025-06-10T13:22:47.448" v="730"/>
      <pc:docMkLst>
        <pc:docMk/>
      </pc:docMkLst>
      <pc:sldChg chg="addSp delSp modSp mod modTransition">
        <pc:chgData name="Sandra BEUGRAS" userId="1abcbab5-9213-46e1-a035-05bce823db34" providerId="ADAL" clId="{CBD76EF6-A2C8-4277-A99C-81A7F6575C69}" dt="2025-06-10T13:22:47.448" v="730"/>
        <pc:sldMkLst>
          <pc:docMk/>
          <pc:sldMk cId="3186168559" sldId="258"/>
        </pc:sldMkLst>
        <pc:spChg chg="mod">
          <ac:chgData name="Sandra BEUGRAS" userId="1abcbab5-9213-46e1-a035-05bce823db34" providerId="ADAL" clId="{CBD76EF6-A2C8-4277-A99C-81A7F6575C69}" dt="2025-06-10T12:58:41.651" v="603" actId="1076"/>
          <ac:spMkLst>
            <pc:docMk/>
            <pc:sldMk cId="3186168559" sldId="258"/>
            <ac:spMk id="3" creationId="{212569E6-5283-5508-6375-5E93600F26BA}"/>
          </ac:spMkLst>
        </pc:spChg>
        <pc:picChg chg="add mod">
          <ac:chgData name="Sandra BEUGRAS" userId="1abcbab5-9213-46e1-a035-05bce823db34" providerId="ADAL" clId="{CBD76EF6-A2C8-4277-A99C-81A7F6575C69}" dt="2025-06-10T13:22:47.448" v="730"/>
          <ac:picMkLst>
            <pc:docMk/>
            <pc:sldMk cId="3186168559" sldId="258"/>
            <ac:picMk id="10" creationId="{7B3BE6C1-2258-B66F-EE33-BD1F69166B7E}"/>
          </ac:picMkLst>
        </pc:picChg>
      </pc:sldChg>
      <pc:sldChg chg="addSp modSp modTransition">
        <pc:chgData name="Sandra BEUGRAS" userId="1abcbab5-9213-46e1-a035-05bce823db34" providerId="ADAL" clId="{CBD76EF6-A2C8-4277-A99C-81A7F6575C69}" dt="2025-06-10T13:22:47.448" v="730"/>
        <pc:sldMkLst>
          <pc:docMk/>
          <pc:sldMk cId="3969368045" sldId="259"/>
        </pc:sldMkLst>
        <pc:picChg chg="add mod">
          <ac:chgData name="Sandra BEUGRAS" userId="1abcbab5-9213-46e1-a035-05bce823db34" providerId="ADAL" clId="{CBD76EF6-A2C8-4277-A99C-81A7F6575C69}" dt="2025-06-10T13:22:47.448" v="730"/>
          <ac:picMkLst>
            <pc:docMk/>
            <pc:sldMk cId="3969368045" sldId="259"/>
            <ac:picMk id="10" creationId="{AADB3909-9169-DCE8-C10E-6C65ADADF623}"/>
          </ac:picMkLst>
        </pc:picChg>
      </pc:sldChg>
      <pc:sldChg chg="addSp modSp modTransition">
        <pc:chgData name="Sandra BEUGRAS" userId="1abcbab5-9213-46e1-a035-05bce823db34" providerId="ADAL" clId="{CBD76EF6-A2C8-4277-A99C-81A7F6575C69}" dt="2025-06-10T13:22:47.448" v="730"/>
        <pc:sldMkLst>
          <pc:docMk/>
          <pc:sldMk cId="3803051714" sldId="260"/>
        </pc:sldMkLst>
        <pc:picChg chg="add mod">
          <ac:chgData name="Sandra BEUGRAS" userId="1abcbab5-9213-46e1-a035-05bce823db34" providerId="ADAL" clId="{CBD76EF6-A2C8-4277-A99C-81A7F6575C69}" dt="2025-06-10T13:22:47.448" v="730"/>
          <ac:picMkLst>
            <pc:docMk/>
            <pc:sldMk cId="3803051714" sldId="260"/>
            <ac:picMk id="9" creationId="{991AC672-7914-35D1-E48A-1CAC5632F85A}"/>
          </ac:picMkLst>
        </pc:picChg>
      </pc:sldChg>
      <pc:sldChg chg="del">
        <pc:chgData name="Sandra BEUGRAS" userId="1abcbab5-9213-46e1-a035-05bce823db34" providerId="ADAL" clId="{CBD76EF6-A2C8-4277-A99C-81A7F6575C69}" dt="2025-06-04T19:10:52.453" v="0" actId="47"/>
        <pc:sldMkLst>
          <pc:docMk/>
          <pc:sldMk cId="3844084568" sldId="261"/>
        </pc:sldMkLst>
      </pc:sldChg>
      <pc:sldChg chg="addSp delSp modSp mod modTransition delAnim modAnim">
        <pc:chgData name="Sandra BEUGRAS" userId="1abcbab5-9213-46e1-a035-05bce823db34" providerId="ADAL" clId="{CBD76EF6-A2C8-4277-A99C-81A7F6575C69}" dt="2025-06-10T13:22:47.448" v="730"/>
        <pc:sldMkLst>
          <pc:docMk/>
          <pc:sldMk cId="1192823626" sldId="263"/>
        </pc:sldMkLst>
        <pc:spChg chg="mod">
          <ac:chgData name="Sandra BEUGRAS" userId="1abcbab5-9213-46e1-a035-05bce823db34" providerId="ADAL" clId="{CBD76EF6-A2C8-4277-A99C-81A7F6575C69}" dt="2025-06-05T18:11:34.560" v="519" actId="20577"/>
          <ac:spMkLst>
            <pc:docMk/>
            <pc:sldMk cId="1192823626" sldId="263"/>
            <ac:spMk id="6" creationId="{11CEA8B7-299D-B5AD-3106-9176442562C0}"/>
          </ac:spMkLst>
        </pc:spChg>
        <pc:picChg chg="add mod">
          <ac:chgData name="Sandra BEUGRAS" userId="1abcbab5-9213-46e1-a035-05bce823db34" providerId="ADAL" clId="{CBD76EF6-A2C8-4277-A99C-81A7F6575C69}" dt="2025-06-05T14:24:37.600" v="103" actId="1076"/>
          <ac:picMkLst>
            <pc:docMk/>
            <pc:sldMk cId="1192823626" sldId="263"/>
            <ac:picMk id="9" creationId="{EB8D5590-1536-E94C-6023-74EA98F1AE1F}"/>
          </ac:picMkLst>
        </pc:picChg>
        <pc:picChg chg="add mod">
          <ac:chgData name="Sandra BEUGRAS" userId="1abcbab5-9213-46e1-a035-05bce823db34" providerId="ADAL" clId="{CBD76EF6-A2C8-4277-A99C-81A7F6575C69}" dt="2025-06-10T13:22:47.448" v="730"/>
          <ac:picMkLst>
            <pc:docMk/>
            <pc:sldMk cId="1192823626" sldId="263"/>
            <ac:picMk id="11" creationId="{1E50CFC7-96D8-101A-6CA2-154CE466D2E3}"/>
          </ac:picMkLst>
        </pc:picChg>
      </pc:sldChg>
      <pc:sldChg chg="addSp modSp modTransition">
        <pc:chgData name="Sandra BEUGRAS" userId="1abcbab5-9213-46e1-a035-05bce823db34" providerId="ADAL" clId="{CBD76EF6-A2C8-4277-A99C-81A7F6575C69}" dt="2025-06-10T13:22:47.448" v="730"/>
        <pc:sldMkLst>
          <pc:docMk/>
          <pc:sldMk cId="2966230317" sldId="264"/>
        </pc:sldMkLst>
        <pc:picChg chg="add mod">
          <ac:chgData name="Sandra BEUGRAS" userId="1abcbab5-9213-46e1-a035-05bce823db34" providerId="ADAL" clId="{CBD76EF6-A2C8-4277-A99C-81A7F6575C69}" dt="2025-06-10T13:22:47.448" v="730"/>
          <ac:picMkLst>
            <pc:docMk/>
            <pc:sldMk cId="2966230317" sldId="264"/>
            <ac:picMk id="11" creationId="{E623A5E5-C15A-8260-031E-165A2E09BE2C}"/>
          </ac:picMkLst>
        </pc:picChg>
      </pc:sldChg>
      <pc:sldChg chg="addSp modSp modTransition">
        <pc:chgData name="Sandra BEUGRAS" userId="1abcbab5-9213-46e1-a035-05bce823db34" providerId="ADAL" clId="{CBD76EF6-A2C8-4277-A99C-81A7F6575C69}" dt="2025-06-10T13:22:47.448" v="730"/>
        <pc:sldMkLst>
          <pc:docMk/>
          <pc:sldMk cId="247363030" sldId="275"/>
        </pc:sldMkLst>
        <pc:picChg chg="add mod">
          <ac:chgData name="Sandra BEUGRAS" userId="1abcbab5-9213-46e1-a035-05bce823db34" providerId="ADAL" clId="{CBD76EF6-A2C8-4277-A99C-81A7F6575C69}" dt="2025-06-10T13:22:47.448" v="730"/>
          <ac:picMkLst>
            <pc:docMk/>
            <pc:sldMk cId="247363030" sldId="275"/>
            <ac:picMk id="18" creationId="{E3F70222-E813-CF52-6207-09B6EFC41F7C}"/>
          </ac:picMkLst>
        </pc:picChg>
      </pc:sldChg>
      <pc:sldChg chg="addSp delSp modSp modTransition modAnim">
        <pc:chgData name="Sandra BEUGRAS" userId="1abcbab5-9213-46e1-a035-05bce823db34" providerId="ADAL" clId="{CBD76EF6-A2C8-4277-A99C-81A7F6575C69}" dt="2025-06-10T13:22:47.448" v="730"/>
        <pc:sldMkLst>
          <pc:docMk/>
          <pc:sldMk cId="2730792429" sldId="280"/>
        </pc:sldMkLst>
        <pc:picChg chg="add del mod">
          <ac:chgData name="Sandra BEUGRAS" userId="1abcbab5-9213-46e1-a035-05bce823db34" providerId="ADAL" clId="{CBD76EF6-A2C8-4277-A99C-81A7F6575C69}" dt="2025-06-10T13:07:19.608" v="727"/>
          <ac:picMkLst>
            <pc:docMk/>
            <pc:sldMk cId="2730792429" sldId="280"/>
            <ac:picMk id="6" creationId="{11F810BA-981D-62BF-5CF9-43F1962FACFA}"/>
          </ac:picMkLst>
        </pc:picChg>
        <pc:picChg chg="add del mod">
          <ac:chgData name="Sandra BEUGRAS" userId="1abcbab5-9213-46e1-a035-05bce823db34" providerId="ADAL" clId="{CBD76EF6-A2C8-4277-A99C-81A7F6575C69}" dt="2025-06-10T13:08:18.576" v="729"/>
          <ac:picMkLst>
            <pc:docMk/>
            <pc:sldMk cId="2730792429" sldId="280"/>
            <ac:picMk id="9" creationId="{F47CD42A-B0AF-743E-8FD9-65F8902EC6CE}"/>
          </ac:picMkLst>
        </pc:picChg>
        <pc:picChg chg="add mod">
          <ac:chgData name="Sandra BEUGRAS" userId="1abcbab5-9213-46e1-a035-05bce823db34" providerId="ADAL" clId="{CBD76EF6-A2C8-4277-A99C-81A7F6575C69}" dt="2025-06-10T13:22:47.448" v="730"/>
          <ac:picMkLst>
            <pc:docMk/>
            <pc:sldMk cId="2730792429" sldId="280"/>
            <ac:picMk id="12" creationId="{67FFFEA5-76CB-4DDA-2F47-8BF98222F424}"/>
          </ac:picMkLst>
        </pc:picChg>
      </pc:sldChg>
      <pc:sldChg chg="addSp delSp modSp modTransition modAnim">
        <pc:chgData name="Sandra BEUGRAS" userId="1abcbab5-9213-46e1-a035-05bce823db34" providerId="ADAL" clId="{CBD76EF6-A2C8-4277-A99C-81A7F6575C69}" dt="2025-06-10T13:22:47.448" v="730"/>
        <pc:sldMkLst>
          <pc:docMk/>
          <pc:sldMk cId="3075508178" sldId="281"/>
        </pc:sldMkLst>
        <pc:picChg chg="add del mod">
          <ac:chgData name="Sandra BEUGRAS" userId="1abcbab5-9213-46e1-a035-05bce823db34" providerId="ADAL" clId="{CBD76EF6-A2C8-4277-A99C-81A7F6575C69}" dt="2025-06-10T13:07:19.608" v="727"/>
          <ac:picMkLst>
            <pc:docMk/>
            <pc:sldMk cId="3075508178" sldId="281"/>
            <ac:picMk id="52" creationId="{1EBAB066-7C75-A9E4-5F27-87CB6B175D8E}"/>
          </ac:picMkLst>
        </pc:picChg>
        <pc:picChg chg="add del mod">
          <ac:chgData name="Sandra BEUGRAS" userId="1abcbab5-9213-46e1-a035-05bce823db34" providerId="ADAL" clId="{CBD76EF6-A2C8-4277-A99C-81A7F6575C69}" dt="2025-06-10T13:08:18.576" v="729"/>
          <ac:picMkLst>
            <pc:docMk/>
            <pc:sldMk cId="3075508178" sldId="281"/>
            <ac:picMk id="63" creationId="{F73B44A2-69B4-60EF-E76E-9E7653C0F891}"/>
          </ac:picMkLst>
        </pc:picChg>
        <pc:picChg chg="add mod">
          <ac:chgData name="Sandra BEUGRAS" userId="1abcbab5-9213-46e1-a035-05bce823db34" providerId="ADAL" clId="{CBD76EF6-A2C8-4277-A99C-81A7F6575C69}" dt="2025-06-10T13:22:47.448" v="730"/>
          <ac:picMkLst>
            <pc:docMk/>
            <pc:sldMk cId="3075508178" sldId="281"/>
            <ac:picMk id="80" creationId="{CEC00220-7E45-5124-CC4F-88A7A3F8800E}"/>
          </ac:picMkLst>
        </pc:picChg>
      </pc:sldChg>
      <pc:sldChg chg="del">
        <pc:chgData name="Sandra BEUGRAS" userId="1abcbab5-9213-46e1-a035-05bce823db34" providerId="ADAL" clId="{CBD76EF6-A2C8-4277-A99C-81A7F6575C69}" dt="2025-06-04T19:11:25.335" v="1" actId="47"/>
        <pc:sldMkLst>
          <pc:docMk/>
          <pc:sldMk cId="2059929135" sldId="282"/>
        </pc:sldMkLst>
      </pc:sldChg>
      <pc:sldChg chg="del">
        <pc:chgData name="Sandra BEUGRAS" userId="1abcbab5-9213-46e1-a035-05bce823db34" providerId="ADAL" clId="{CBD76EF6-A2C8-4277-A99C-81A7F6575C69}" dt="2025-06-04T19:11:29.680" v="2" actId="47"/>
        <pc:sldMkLst>
          <pc:docMk/>
          <pc:sldMk cId="2338444090" sldId="283"/>
        </pc:sldMkLst>
      </pc:sldChg>
      <pc:sldChg chg="del">
        <pc:chgData name="Sandra BEUGRAS" userId="1abcbab5-9213-46e1-a035-05bce823db34" providerId="ADAL" clId="{CBD76EF6-A2C8-4277-A99C-81A7F6575C69}" dt="2025-06-04T19:11:41.520" v="4" actId="47"/>
        <pc:sldMkLst>
          <pc:docMk/>
          <pc:sldMk cId="3630728136" sldId="284"/>
        </pc:sldMkLst>
      </pc:sldChg>
      <pc:sldChg chg="del">
        <pc:chgData name="Sandra BEUGRAS" userId="1abcbab5-9213-46e1-a035-05bce823db34" providerId="ADAL" clId="{CBD76EF6-A2C8-4277-A99C-81A7F6575C69}" dt="2025-06-05T14:33:42.687" v="367" actId="47"/>
        <pc:sldMkLst>
          <pc:docMk/>
          <pc:sldMk cId="156527777" sldId="285"/>
        </pc:sldMkLst>
      </pc:sldChg>
      <pc:sldChg chg="addSp delSp modSp mod modTransition delAnim">
        <pc:chgData name="Sandra BEUGRAS" userId="1abcbab5-9213-46e1-a035-05bce823db34" providerId="ADAL" clId="{CBD76EF6-A2C8-4277-A99C-81A7F6575C69}" dt="2025-06-10T13:22:47.448" v="730"/>
        <pc:sldMkLst>
          <pc:docMk/>
          <pc:sldMk cId="2625208353" sldId="286"/>
        </pc:sldMkLst>
        <pc:graphicFrameChg chg="del">
          <ac:chgData name="Sandra BEUGRAS" userId="1abcbab5-9213-46e1-a035-05bce823db34" providerId="ADAL" clId="{CBD76EF6-A2C8-4277-A99C-81A7F6575C69}" dt="2025-06-10T13:01:27.468" v="604" actId="478"/>
          <ac:graphicFrameMkLst>
            <pc:docMk/>
            <pc:sldMk cId="2625208353" sldId="286"/>
            <ac:graphicFrameMk id="3" creationId="{6A5656DE-892E-AB1D-69B9-C756D8168255}"/>
          </ac:graphicFrameMkLst>
        </pc:graphicFrameChg>
        <pc:graphicFrameChg chg="mod">
          <ac:chgData name="Sandra BEUGRAS" userId="1abcbab5-9213-46e1-a035-05bce823db34" providerId="ADAL" clId="{CBD76EF6-A2C8-4277-A99C-81A7F6575C69}" dt="2025-06-10T13:01:40.456" v="608" actId="1076"/>
          <ac:graphicFrameMkLst>
            <pc:docMk/>
            <pc:sldMk cId="2625208353" sldId="286"/>
            <ac:graphicFrameMk id="4" creationId="{F887FF17-5D23-411F-C9E6-2074434E9195}"/>
          </ac:graphicFrameMkLst>
        </pc:graphicFrameChg>
        <pc:picChg chg="add mod">
          <ac:chgData name="Sandra BEUGRAS" userId="1abcbab5-9213-46e1-a035-05bce823db34" providerId="ADAL" clId="{CBD76EF6-A2C8-4277-A99C-81A7F6575C69}" dt="2025-06-10T13:22:47.448" v="730"/>
          <ac:picMkLst>
            <pc:docMk/>
            <pc:sldMk cId="2625208353" sldId="286"/>
            <ac:picMk id="9" creationId="{94476F09-FF4D-08B2-83CF-F19023440D4D}"/>
          </ac:picMkLst>
        </pc:picChg>
      </pc:sldChg>
      <pc:sldChg chg="del">
        <pc:chgData name="Sandra BEUGRAS" userId="1abcbab5-9213-46e1-a035-05bce823db34" providerId="ADAL" clId="{CBD76EF6-A2C8-4277-A99C-81A7F6575C69}" dt="2025-06-04T19:11:56.085" v="5" actId="47"/>
        <pc:sldMkLst>
          <pc:docMk/>
          <pc:sldMk cId="547417856" sldId="287"/>
        </pc:sldMkLst>
      </pc:sldChg>
      <pc:sldChg chg="addSp modSp modTransition">
        <pc:chgData name="Sandra BEUGRAS" userId="1abcbab5-9213-46e1-a035-05bce823db34" providerId="ADAL" clId="{CBD76EF6-A2C8-4277-A99C-81A7F6575C69}" dt="2025-06-10T13:22:47.448" v="730"/>
        <pc:sldMkLst>
          <pc:docMk/>
          <pc:sldMk cId="191397549" sldId="288"/>
        </pc:sldMkLst>
        <pc:picChg chg="add mod">
          <ac:chgData name="Sandra BEUGRAS" userId="1abcbab5-9213-46e1-a035-05bce823db34" providerId="ADAL" clId="{CBD76EF6-A2C8-4277-A99C-81A7F6575C69}" dt="2025-06-10T13:22:47.448" v="730"/>
          <ac:picMkLst>
            <pc:docMk/>
            <pc:sldMk cId="191397549" sldId="288"/>
            <ac:picMk id="9" creationId="{8DFBEC21-505A-34EA-8C53-6511D8F726D0}"/>
          </ac:picMkLst>
        </pc:picChg>
      </pc:sldChg>
      <pc:sldChg chg="del">
        <pc:chgData name="Sandra BEUGRAS" userId="1abcbab5-9213-46e1-a035-05bce823db34" providerId="ADAL" clId="{CBD76EF6-A2C8-4277-A99C-81A7F6575C69}" dt="2025-06-04T19:12:12.938" v="6" actId="47"/>
        <pc:sldMkLst>
          <pc:docMk/>
          <pc:sldMk cId="2928179840" sldId="289"/>
        </pc:sldMkLst>
      </pc:sldChg>
      <pc:sldChg chg="del">
        <pc:chgData name="Sandra BEUGRAS" userId="1abcbab5-9213-46e1-a035-05bce823db34" providerId="ADAL" clId="{CBD76EF6-A2C8-4277-A99C-81A7F6575C69}" dt="2025-06-04T19:12:15.803" v="7" actId="47"/>
        <pc:sldMkLst>
          <pc:docMk/>
          <pc:sldMk cId="1691534725" sldId="290"/>
        </pc:sldMkLst>
      </pc:sldChg>
      <pc:sldChg chg="del">
        <pc:chgData name="Sandra BEUGRAS" userId="1abcbab5-9213-46e1-a035-05bce823db34" providerId="ADAL" clId="{CBD76EF6-A2C8-4277-A99C-81A7F6575C69}" dt="2025-06-04T19:11:38.630" v="3" actId="47"/>
        <pc:sldMkLst>
          <pc:docMk/>
          <pc:sldMk cId="4085033933" sldId="291"/>
        </pc:sldMkLst>
      </pc:sldChg>
      <pc:sldChg chg="addSp delSp modSp add mod modTransition setBg modAnim">
        <pc:chgData name="Sandra BEUGRAS" userId="1abcbab5-9213-46e1-a035-05bce823db34" providerId="ADAL" clId="{CBD76EF6-A2C8-4277-A99C-81A7F6575C69}" dt="2025-06-10T13:22:47.448" v="730"/>
        <pc:sldMkLst>
          <pc:docMk/>
          <pc:sldMk cId="1027262239" sldId="294"/>
        </pc:sldMkLst>
        <pc:spChg chg="mod">
          <ac:chgData name="Sandra BEUGRAS" userId="1abcbab5-9213-46e1-a035-05bce823db34" providerId="ADAL" clId="{CBD76EF6-A2C8-4277-A99C-81A7F6575C69}" dt="2025-06-05T14:33:14.256" v="363" actId="1076"/>
          <ac:spMkLst>
            <pc:docMk/>
            <pc:sldMk cId="1027262239" sldId="294"/>
            <ac:spMk id="4" creationId="{F0D3481C-956D-21FC-F908-CD67F925DAF2}"/>
          </ac:spMkLst>
        </pc:spChg>
        <pc:spChg chg="mod">
          <ac:chgData name="Sandra BEUGRAS" userId="1abcbab5-9213-46e1-a035-05bce823db34" providerId="ADAL" clId="{CBD76EF6-A2C8-4277-A99C-81A7F6575C69}" dt="2025-06-05T14:33:17.501" v="364" actId="1076"/>
          <ac:spMkLst>
            <pc:docMk/>
            <pc:sldMk cId="1027262239" sldId="294"/>
            <ac:spMk id="5" creationId="{B32EBB4F-4BC2-ACC5-2702-0F5C9495D9F0}"/>
          </ac:spMkLst>
        </pc:spChg>
        <pc:spChg chg="mod">
          <ac:chgData name="Sandra BEUGRAS" userId="1abcbab5-9213-46e1-a035-05bce823db34" providerId="ADAL" clId="{CBD76EF6-A2C8-4277-A99C-81A7F6575C69}" dt="2025-06-05T14:33:32.317" v="365" actId="1076"/>
          <ac:spMkLst>
            <pc:docMk/>
            <pc:sldMk cId="1027262239" sldId="294"/>
            <ac:spMk id="6" creationId="{39C2A5F5-09E7-C07A-2143-4AFFC3B61C3F}"/>
          </ac:spMkLst>
        </pc:spChg>
        <pc:spChg chg="mod">
          <ac:chgData name="Sandra BEUGRAS" userId="1abcbab5-9213-46e1-a035-05bce823db34" providerId="ADAL" clId="{CBD76EF6-A2C8-4277-A99C-81A7F6575C69}" dt="2025-06-05T14:33:32.317" v="365" actId="1076"/>
          <ac:spMkLst>
            <pc:docMk/>
            <pc:sldMk cId="1027262239" sldId="294"/>
            <ac:spMk id="7" creationId="{AC295DD3-407A-E056-C2E0-86385ED495DB}"/>
          </ac:spMkLst>
        </pc:spChg>
        <pc:spChg chg="mod">
          <ac:chgData name="Sandra BEUGRAS" userId="1abcbab5-9213-46e1-a035-05bce823db34" providerId="ADAL" clId="{CBD76EF6-A2C8-4277-A99C-81A7F6575C69}" dt="2025-06-05T14:33:32.317" v="365" actId="1076"/>
          <ac:spMkLst>
            <pc:docMk/>
            <pc:sldMk cId="1027262239" sldId="294"/>
            <ac:spMk id="8" creationId="{BF0632F6-182F-62FA-7ADA-E97EA0AC7035}"/>
          </ac:spMkLst>
        </pc:spChg>
        <pc:spChg chg="mod">
          <ac:chgData name="Sandra BEUGRAS" userId="1abcbab5-9213-46e1-a035-05bce823db34" providerId="ADAL" clId="{CBD76EF6-A2C8-4277-A99C-81A7F6575C69}" dt="2025-06-05T14:33:32.317" v="365" actId="1076"/>
          <ac:spMkLst>
            <pc:docMk/>
            <pc:sldMk cId="1027262239" sldId="294"/>
            <ac:spMk id="9" creationId="{E7EC0B48-5D99-3849-03B6-BE9E18100C36}"/>
          </ac:spMkLst>
        </pc:spChg>
        <pc:spChg chg="mod">
          <ac:chgData name="Sandra BEUGRAS" userId="1abcbab5-9213-46e1-a035-05bce823db34" providerId="ADAL" clId="{CBD76EF6-A2C8-4277-A99C-81A7F6575C69}" dt="2025-06-05T14:33:32.317" v="365" actId="1076"/>
          <ac:spMkLst>
            <pc:docMk/>
            <pc:sldMk cId="1027262239" sldId="294"/>
            <ac:spMk id="10" creationId="{A755D2E6-3E17-7F94-0459-6C198FE9E083}"/>
          </ac:spMkLst>
        </pc:spChg>
        <pc:spChg chg="mod">
          <ac:chgData name="Sandra BEUGRAS" userId="1abcbab5-9213-46e1-a035-05bce823db34" providerId="ADAL" clId="{CBD76EF6-A2C8-4277-A99C-81A7F6575C69}" dt="2025-06-05T14:32:45.100" v="359" actId="20577"/>
          <ac:spMkLst>
            <pc:docMk/>
            <pc:sldMk cId="1027262239" sldId="294"/>
            <ac:spMk id="11" creationId="{950315E1-44EB-34AD-1503-578FEC4DD4C3}"/>
          </ac:spMkLst>
        </pc:spChg>
        <pc:spChg chg="mod">
          <ac:chgData name="Sandra BEUGRAS" userId="1abcbab5-9213-46e1-a035-05bce823db34" providerId="ADAL" clId="{CBD76EF6-A2C8-4277-A99C-81A7F6575C69}" dt="2025-06-05T14:33:32.317" v="365" actId="1076"/>
          <ac:spMkLst>
            <pc:docMk/>
            <pc:sldMk cId="1027262239" sldId="294"/>
            <ac:spMk id="14" creationId="{BEF17893-E821-0EB5-9032-2A6816AD6B79}"/>
          </ac:spMkLst>
        </pc:spChg>
        <pc:spChg chg="mod">
          <ac:chgData name="Sandra BEUGRAS" userId="1abcbab5-9213-46e1-a035-05bce823db34" providerId="ADAL" clId="{CBD76EF6-A2C8-4277-A99C-81A7F6575C69}" dt="2025-06-05T14:33:32.317" v="365" actId="1076"/>
          <ac:spMkLst>
            <pc:docMk/>
            <pc:sldMk cId="1027262239" sldId="294"/>
            <ac:spMk id="15" creationId="{86BE7EFF-3213-6D6B-3E0F-6335CA8F104F}"/>
          </ac:spMkLst>
        </pc:spChg>
        <pc:spChg chg="mod">
          <ac:chgData name="Sandra BEUGRAS" userId="1abcbab5-9213-46e1-a035-05bce823db34" providerId="ADAL" clId="{CBD76EF6-A2C8-4277-A99C-81A7F6575C69}" dt="2025-06-05T14:29:03.226" v="245" actId="20577"/>
          <ac:spMkLst>
            <pc:docMk/>
            <pc:sldMk cId="1027262239" sldId="294"/>
            <ac:spMk id="28" creationId="{D5E24B00-74F4-9DAD-9B99-BD30F9519E4B}"/>
          </ac:spMkLst>
        </pc:spChg>
        <pc:spChg chg="add mod">
          <ac:chgData name="Sandra BEUGRAS" userId="1abcbab5-9213-46e1-a035-05bce823db34" providerId="ADAL" clId="{CBD76EF6-A2C8-4277-A99C-81A7F6575C69}" dt="2025-06-05T14:33:32.317" v="365" actId="1076"/>
          <ac:spMkLst>
            <pc:docMk/>
            <pc:sldMk cId="1027262239" sldId="294"/>
            <ac:spMk id="50" creationId="{D8D200E5-A344-521B-87CB-328DACF52333}"/>
          </ac:spMkLst>
        </pc:spChg>
        <pc:spChg chg="add mod">
          <ac:chgData name="Sandra BEUGRAS" userId="1abcbab5-9213-46e1-a035-05bce823db34" providerId="ADAL" clId="{CBD76EF6-A2C8-4277-A99C-81A7F6575C69}" dt="2025-06-05T14:33:32.317" v="365" actId="1076"/>
          <ac:spMkLst>
            <pc:docMk/>
            <pc:sldMk cId="1027262239" sldId="294"/>
            <ac:spMk id="51" creationId="{8D98F94A-3B4C-7695-3AD7-FB22F9C77056}"/>
          </ac:spMkLst>
        </pc:spChg>
        <pc:spChg chg="add mod">
          <ac:chgData name="Sandra BEUGRAS" userId="1abcbab5-9213-46e1-a035-05bce823db34" providerId="ADAL" clId="{CBD76EF6-A2C8-4277-A99C-81A7F6575C69}" dt="2025-06-05T14:33:32.317" v="365" actId="1076"/>
          <ac:spMkLst>
            <pc:docMk/>
            <pc:sldMk cId="1027262239" sldId="294"/>
            <ac:spMk id="52" creationId="{290D297A-0579-01E6-023A-8E1CFD136B40}"/>
          </ac:spMkLst>
        </pc:spChg>
        <pc:spChg chg="add mod">
          <ac:chgData name="Sandra BEUGRAS" userId="1abcbab5-9213-46e1-a035-05bce823db34" providerId="ADAL" clId="{CBD76EF6-A2C8-4277-A99C-81A7F6575C69}" dt="2025-06-05T14:33:38.234" v="366" actId="1076"/>
          <ac:spMkLst>
            <pc:docMk/>
            <pc:sldMk cId="1027262239" sldId="294"/>
            <ac:spMk id="53" creationId="{9555BBA0-E6CF-0CD8-F0C1-1A52E8003F8E}"/>
          </ac:spMkLst>
        </pc:spChg>
        <pc:grpChg chg="mod">
          <ac:chgData name="Sandra BEUGRAS" userId="1abcbab5-9213-46e1-a035-05bce823db34" providerId="ADAL" clId="{CBD76EF6-A2C8-4277-A99C-81A7F6575C69}" dt="2025-06-05T14:35:14.747" v="373" actId="14100"/>
          <ac:grpSpMkLst>
            <pc:docMk/>
            <pc:sldMk cId="1027262239" sldId="294"/>
            <ac:grpSpMk id="38" creationId="{16F636B0-C2D7-CFD1-D7EF-8433E680C933}"/>
          </ac:grpSpMkLst>
        </pc:grpChg>
        <pc:grpChg chg="mod">
          <ac:chgData name="Sandra BEUGRAS" userId="1abcbab5-9213-46e1-a035-05bce823db34" providerId="ADAL" clId="{CBD76EF6-A2C8-4277-A99C-81A7F6575C69}" dt="2025-06-05T14:28:44.180" v="239" actId="1076"/>
          <ac:grpSpMkLst>
            <pc:docMk/>
            <pc:sldMk cId="1027262239" sldId="294"/>
            <ac:grpSpMk id="39" creationId="{230C0604-EB39-4B10-601F-5F464D40BBC9}"/>
          </ac:grpSpMkLst>
        </pc:grpChg>
        <pc:picChg chg="add mod">
          <ac:chgData name="Sandra BEUGRAS" userId="1abcbab5-9213-46e1-a035-05bce823db34" providerId="ADAL" clId="{CBD76EF6-A2C8-4277-A99C-81A7F6575C69}" dt="2025-06-10T13:22:47.448" v="730"/>
          <ac:picMkLst>
            <pc:docMk/>
            <pc:sldMk cId="1027262239" sldId="294"/>
            <ac:picMk id="42" creationId="{22F5751E-B13B-1E6A-1401-4D3D3AE158B2}"/>
          </ac:picMkLst>
        </pc:picChg>
        <pc:cxnChg chg="mod">
          <ac:chgData name="Sandra BEUGRAS" userId="1abcbab5-9213-46e1-a035-05bce823db34" providerId="ADAL" clId="{CBD76EF6-A2C8-4277-A99C-81A7F6575C69}" dt="2025-06-05T14:30:28.236" v="259" actId="13822"/>
          <ac:cxnSpMkLst>
            <pc:docMk/>
            <pc:sldMk cId="1027262239" sldId="294"/>
            <ac:cxnSpMk id="34" creationId="{B05B99A1-A4F6-D3C9-7F76-86320082C8A3}"/>
          </ac:cxnSpMkLst>
        </pc:cxnChg>
        <pc:cxnChg chg="add mod">
          <ac:chgData name="Sandra BEUGRAS" userId="1abcbab5-9213-46e1-a035-05bce823db34" providerId="ADAL" clId="{CBD76EF6-A2C8-4277-A99C-81A7F6575C69}" dt="2025-06-05T14:30:20.269" v="258" actId="17032"/>
          <ac:cxnSpMkLst>
            <pc:docMk/>
            <pc:sldMk cId="1027262239" sldId="294"/>
            <ac:cxnSpMk id="43" creationId="{BC13D448-DD02-73D1-8219-B7550C340632}"/>
          </ac:cxnSpMkLst>
        </pc:cxnChg>
        <pc:cxnChg chg="add mod">
          <ac:chgData name="Sandra BEUGRAS" userId="1abcbab5-9213-46e1-a035-05bce823db34" providerId="ADAL" clId="{CBD76EF6-A2C8-4277-A99C-81A7F6575C69}" dt="2025-06-05T14:30:10.361" v="257" actId="17032"/>
          <ac:cxnSpMkLst>
            <pc:docMk/>
            <pc:sldMk cId="1027262239" sldId="294"/>
            <ac:cxnSpMk id="45" creationId="{A207A75D-8F73-3665-DCD8-3D5F6A68FE76}"/>
          </ac:cxnSpMkLst>
        </pc:cxnChg>
        <pc:cxnChg chg="add mod">
          <ac:chgData name="Sandra BEUGRAS" userId="1abcbab5-9213-46e1-a035-05bce823db34" providerId="ADAL" clId="{CBD76EF6-A2C8-4277-A99C-81A7F6575C69}" dt="2025-06-05T14:30:04.077" v="255" actId="17032"/>
          <ac:cxnSpMkLst>
            <pc:docMk/>
            <pc:sldMk cId="1027262239" sldId="294"/>
            <ac:cxnSpMk id="47" creationId="{7E790221-2790-85D9-FB7E-F459E8600668}"/>
          </ac:cxnSpMkLst>
        </pc:cxnChg>
        <pc:cxnChg chg="add mod">
          <ac:chgData name="Sandra BEUGRAS" userId="1abcbab5-9213-46e1-a035-05bce823db34" providerId="ADAL" clId="{CBD76EF6-A2C8-4277-A99C-81A7F6575C69}" dt="2025-06-05T14:30:53.688" v="264" actId="17032"/>
          <ac:cxnSpMkLst>
            <pc:docMk/>
            <pc:sldMk cId="1027262239" sldId="294"/>
            <ac:cxnSpMk id="49" creationId="{7181F66F-0D63-E772-711A-49CB17CF4D08}"/>
          </ac:cxnSpMkLst>
        </pc:cxnChg>
      </pc:sldChg>
      <pc:sldChg chg="addSp delSp modSp mod modTransition modAnim">
        <pc:chgData name="Sandra BEUGRAS" userId="1abcbab5-9213-46e1-a035-05bce823db34" providerId="ADAL" clId="{CBD76EF6-A2C8-4277-A99C-81A7F6575C69}" dt="2025-06-10T13:22:47.448" v="730"/>
        <pc:sldMkLst>
          <pc:docMk/>
          <pc:sldMk cId="1677440083" sldId="310"/>
        </pc:sldMkLst>
        <pc:spChg chg="mod">
          <ac:chgData name="Sandra BEUGRAS" userId="1abcbab5-9213-46e1-a035-05bce823db34" providerId="ADAL" clId="{CBD76EF6-A2C8-4277-A99C-81A7F6575C69}" dt="2025-06-05T14:22:14.093" v="93" actId="1076"/>
          <ac:spMkLst>
            <pc:docMk/>
            <pc:sldMk cId="1677440083" sldId="310"/>
            <ac:spMk id="15" creationId="{C4FD8B98-0A36-B4CF-AD0E-F7A0F09D57CF}"/>
          </ac:spMkLst>
        </pc:spChg>
        <pc:spChg chg="add mod">
          <ac:chgData name="Sandra BEUGRAS" userId="1abcbab5-9213-46e1-a035-05bce823db34" providerId="ADAL" clId="{CBD76EF6-A2C8-4277-A99C-81A7F6575C69}" dt="2025-06-10T13:03:28.819" v="725" actId="207"/>
          <ac:spMkLst>
            <pc:docMk/>
            <pc:sldMk cId="1677440083" sldId="310"/>
            <ac:spMk id="25" creationId="{2F646601-21DE-A5A6-9C10-153F3240E7F8}"/>
          </ac:spMkLst>
        </pc:spChg>
        <pc:spChg chg="mod">
          <ac:chgData name="Sandra BEUGRAS" userId="1abcbab5-9213-46e1-a035-05bce823db34" providerId="ADAL" clId="{CBD76EF6-A2C8-4277-A99C-81A7F6575C69}" dt="2025-06-10T13:02:56.729" v="722" actId="20577"/>
          <ac:spMkLst>
            <pc:docMk/>
            <pc:sldMk cId="1677440083" sldId="310"/>
            <ac:spMk id="73" creationId="{F5DE1532-AD73-A6E2-6F3A-EB1A7D98A6BC}"/>
          </ac:spMkLst>
        </pc:spChg>
        <pc:graphicFrameChg chg="add del mod">
          <ac:chgData name="Sandra BEUGRAS" userId="1abcbab5-9213-46e1-a035-05bce823db34" providerId="ADAL" clId="{CBD76EF6-A2C8-4277-A99C-81A7F6575C69}" dt="2025-06-10T13:01:53.215" v="610" actId="478"/>
          <ac:graphicFrameMkLst>
            <pc:docMk/>
            <pc:sldMk cId="1677440083" sldId="310"/>
            <ac:graphicFrameMk id="16" creationId="{A4F7B779-FB7B-9684-0C0E-31A29D974974}"/>
          </ac:graphicFrameMkLst>
        </pc:graphicFrameChg>
        <pc:picChg chg="add mod">
          <ac:chgData name="Sandra BEUGRAS" userId="1abcbab5-9213-46e1-a035-05bce823db34" providerId="ADAL" clId="{CBD76EF6-A2C8-4277-A99C-81A7F6575C69}" dt="2025-06-10T13:22:47.448" v="730"/>
          <ac:picMkLst>
            <pc:docMk/>
            <pc:sldMk cId="1677440083" sldId="310"/>
            <ac:picMk id="80" creationId="{6988764A-3098-0B8A-45D0-770771A2ED59}"/>
          </ac:picMkLst>
        </pc:picChg>
      </pc:sldChg>
      <pc:sldChg chg="addSp modSp modTransition">
        <pc:chgData name="Sandra BEUGRAS" userId="1abcbab5-9213-46e1-a035-05bce823db34" providerId="ADAL" clId="{CBD76EF6-A2C8-4277-A99C-81A7F6575C69}" dt="2025-06-10T13:22:47.448" v="730"/>
        <pc:sldMkLst>
          <pc:docMk/>
          <pc:sldMk cId="3052660401" sldId="311"/>
        </pc:sldMkLst>
        <pc:picChg chg="add mod">
          <ac:chgData name="Sandra BEUGRAS" userId="1abcbab5-9213-46e1-a035-05bce823db34" providerId="ADAL" clId="{CBD76EF6-A2C8-4277-A99C-81A7F6575C69}" dt="2025-06-10T13:22:47.448" v="730"/>
          <ac:picMkLst>
            <pc:docMk/>
            <pc:sldMk cId="3052660401" sldId="311"/>
            <ac:picMk id="6" creationId="{A1B59E19-873A-A099-322F-7784078604C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E199853-1CAA-93E7-A6CB-00E2504DE4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BF06D9-17FA-3352-AC8B-8EDE3C3968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6943C-4A29-403A-BFCD-9A04CB235B85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42207F-8A71-C153-9443-10485A373CF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E26475A-DA27-D380-9B18-F8AF607F38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52135D-435B-4F9F-85E1-9674F83715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916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4EF39-D2F2-4F41-8975-76227753145B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F6269-C96F-C740-903A-233DB4DB66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8658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4F6269-C96F-C740-903A-233DB4DB66B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4617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8B37C2F-C5FD-48AD-B5AA-69D6D46CF38D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B92B4E1-5B34-45FE-BEE3-6FE7F471776A}"/>
              </a:ext>
            </a:extLst>
          </p:cNvPr>
          <p:cNvSpPr txBox="1"/>
          <p:nvPr userDrawn="1"/>
        </p:nvSpPr>
        <p:spPr>
          <a:xfrm>
            <a:off x="1168978" y="6141028"/>
            <a:ext cx="188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endrix.com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AAB73AB7-3603-4A9D-AE1C-B578C6C71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68977" y="891907"/>
            <a:ext cx="6784577" cy="253709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C786157-0FAA-4F9A-A3EB-AB937FAA35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308" y="3024763"/>
            <a:ext cx="3064287" cy="139770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313D17-C906-D04D-947C-0CD6C5679E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8977" y="3548429"/>
            <a:ext cx="6835198" cy="20669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>
              <a:buNone/>
              <a:defRPr lang="fr-FR" sz="24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191814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C94DA86-FB77-4D12-87CA-0877229E3CE6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B71C229-410C-4622-95A3-852BA33A9896}"/>
              </a:ext>
            </a:extLst>
          </p:cNvPr>
          <p:cNvSpPr txBox="1"/>
          <p:nvPr userDrawn="1"/>
        </p:nvSpPr>
        <p:spPr>
          <a:xfrm>
            <a:off x="1168978" y="6141028"/>
            <a:ext cx="188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endrix.com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1B6D0BF-5BEF-4741-BB8E-94F241E0DF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308" y="3024763"/>
            <a:ext cx="3064287" cy="1397703"/>
          </a:xfrm>
          <a:prstGeom prst="rect">
            <a:avLst/>
          </a:prstGeom>
        </p:spPr>
      </p:pic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7E1446E5-69FC-0C46-9EBB-6450BB17C1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68977" y="891907"/>
            <a:ext cx="6784577" cy="253709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1B7EBFD-3F25-374A-B565-2267F3E6C3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8977" y="3548429"/>
            <a:ext cx="6835198" cy="20669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>
              <a:buNone/>
              <a:defRPr lang="fr-FR" sz="24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280747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53974AA-F389-4E35-B54E-9B03A1C546A7}"/>
              </a:ext>
            </a:extLst>
          </p:cNvPr>
          <p:cNvSpPr/>
          <p:nvPr userDrawn="1"/>
        </p:nvSpPr>
        <p:spPr>
          <a:xfrm>
            <a:off x="165652" y="161057"/>
            <a:ext cx="6411793" cy="6535881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744BCFA3-DCF3-4149-9E33-83EC8735B6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242"/>
          <a:stretch/>
        </p:blipFill>
        <p:spPr>
          <a:xfrm>
            <a:off x="-1" y="354768"/>
            <a:ext cx="4836514" cy="57862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43BE4C5-AF65-4261-922D-7955E7B1F64A}"/>
              </a:ext>
            </a:extLst>
          </p:cNvPr>
          <p:cNvSpPr/>
          <p:nvPr userDrawn="1"/>
        </p:nvSpPr>
        <p:spPr>
          <a:xfrm>
            <a:off x="6577445" y="161057"/>
            <a:ext cx="5455528" cy="65266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B71C229-410C-4622-95A3-852BA33A9896}"/>
              </a:ext>
            </a:extLst>
          </p:cNvPr>
          <p:cNvSpPr txBox="1"/>
          <p:nvPr userDrawn="1"/>
        </p:nvSpPr>
        <p:spPr>
          <a:xfrm>
            <a:off x="1168978" y="6141028"/>
            <a:ext cx="188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endrix.com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72740E2-0090-4D75-B371-C732EA84E2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308" y="3024763"/>
            <a:ext cx="3064287" cy="1397703"/>
          </a:xfrm>
          <a:prstGeom prst="rect">
            <a:avLst/>
          </a:prstGeom>
        </p:spPr>
      </p:pic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6B5DA702-8723-FC47-ADD2-ED154E754C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68978" y="891907"/>
            <a:ext cx="5408468" cy="253709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accent3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66D3951D-5AEB-D241-AFAC-80E8548BEE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8977" y="3548429"/>
            <a:ext cx="5408467" cy="20669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lang="fr-FR" sz="2400" b="0" i="0" kern="1200" smtClean="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>
              <a:buNone/>
              <a:defRPr lang="fr-FR" sz="24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518441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B8BA5AE-A36D-4C80-8665-E0C66DB9FE7F}"/>
              </a:ext>
            </a:extLst>
          </p:cNvPr>
          <p:cNvSpPr/>
          <p:nvPr userDrawn="1"/>
        </p:nvSpPr>
        <p:spPr>
          <a:xfrm>
            <a:off x="165652" y="161057"/>
            <a:ext cx="6411793" cy="6535881"/>
          </a:xfrm>
          <a:prstGeom prst="rect">
            <a:avLst/>
          </a:prstGeom>
          <a:solidFill>
            <a:schemeClr val="accent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Graphique 16">
            <a:extLst>
              <a:ext uri="{FF2B5EF4-FFF2-40B4-BE49-F238E27FC236}">
                <a16:creationId xmlns:a16="http://schemas.microsoft.com/office/drawing/2014/main" id="{002DB4E8-CE20-4164-8891-7FE1FCB2FB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242"/>
          <a:stretch/>
        </p:blipFill>
        <p:spPr>
          <a:xfrm>
            <a:off x="-1" y="354768"/>
            <a:ext cx="4836514" cy="578626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9AB3E06-0F8B-442B-8987-E6CF081FDE9D}"/>
              </a:ext>
            </a:extLst>
          </p:cNvPr>
          <p:cNvSpPr/>
          <p:nvPr userDrawn="1"/>
        </p:nvSpPr>
        <p:spPr>
          <a:xfrm>
            <a:off x="6577445" y="161057"/>
            <a:ext cx="5455528" cy="65266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B71C229-410C-4622-95A3-852BA33A9896}"/>
              </a:ext>
            </a:extLst>
          </p:cNvPr>
          <p:cNvSpPr txBox="1"/>
          <p:nvPr userDrawn="1"/>
        </p:nvSpPr>
        <p:spPr>
          <a:xfrm>
            <a:off x="1168978" y="6141028"/>
            <a:ext cx="188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endrix.com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FB1DB1F-1CD3-4B3A-8928-C7321DA674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308" y="3024763"/>
            <a:ext cx="3064287" cy="1397703"/>
          </a:xfrm>
          <a:prstGeom prst="rect">
            <a:avLst/>
          </a:prstGeom>
        </p:spPr>
      </p:pic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C158E9A9-294D-2849-A498-7D1D3B3F55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68978" y="891907"/>
            <a:ext cx="5408468" cy="253709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3600">
                <a:solidFill>
                  <a:srgbClr val="9E251B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CED49B8E-9297-8E43-9D0D-68D397E5E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8977" y="3548429"/>
            <a:ext cx="5408467" cy="20669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lang="fr-FR" sz="2400" b="0" i="0" kern="120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>
              <a:buNone/>
              <a:defRPr lang="fr-FR" sz="2400" b="0" i="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>
              <a:buNone/>
              <a:defRPr lang="fr-FR" sz="24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4281975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21E216E-95FA-5B4B-BEBD-F2007571674F}"/>
              </a:ext>
            </a:extLst>
          </p:cNvPr>
          <p:cNvSpPr/>
          <p:nvPr userDrawn="1"/>
        </p:nvSpPr>
        <p:spPr>
          <a:xfrm>
            <a:off x="5636465" y="161057"/>
            <a:ext cx="6411793" cy="6535881"/>
          </a:xfrm>
          <a:prstGeom prst="rect">
            <a:avLst/>
          </a:prstGeom>
          <a:solidFill>
            <a:schemeClr val="accent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3974AA-F389-4E35-B54E-9B03A1C546A7}"/>
              </a:ext>
            </a:extLst>
          </p:cNvPr>
          <p:cNvSpPr/>
          <p:nvPr userDrawn="1"/>
        </p:nvSpPr>
        <p:spPr>
          <a:xfrm>
            <a:off x="143742" y="119495"/>
            <a:ext cx="6433703" cy="65670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7" name="Graphique 36">
            <a:extLst>
              <a:ext uri="{FF2B5EF4-FFF2-40B4-BE49-F238E27FC236}">
                <a16:creationId xmlns:a16="http://schemas.microsoft.com/office/drawing/2014/main" id="{85A1ABC9-E234-4E0A-87C8-4E043DCB18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242"/>
          <a:stretch/>
        </p:blipFill>
        <p:spPr>
          <a:xfrm>
            <a:off x="-1" y="354768"/>
            <a:ext cx="4836514" cy="5786260"/>
          </a:xfrm>
          <a:prstGeom prst="rect">
            <a:avLst/>
          </a:prstGeom>
        </p:spPr>
      </p:pic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BC36A9DB-6FD4-4147-9DC5-04A7745B86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5664" y="2656080"/>
            <a:ext cx="2849319" cy="5835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Sommaire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F3CF60F-0040-4446-9AFA-5E3EA7E4A3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90270" y="2547938"/>
            <a:ext cx="4458393" cy="384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err="1"/>
              <a:t>Ot</a:t>
            </a:r>
            <a:r>
              <a:rPr lang="fr-FR"/>
              <a:t> </a:t>
            </a:r>
            <a:r>
              <a:rPr lang="fr-FR" err="1"/>
              <a:t>verent</a:t>
            </a:r>
            <a:r>
              <a:rPr lang="fr-FR"/>
              <a:t> moles dolo </a:t>
            </a:r>
            <a:r>
              <a:rPr lang="fr-FR" err="1"/>
              <a:t>molupta</a:t>
            </a:r>
            <a:endParaRPr lang="fr-FR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37C0C58-D546-4697-8736-864615F46F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90269" y="2941775"/>
            <a:ext cx="4458394" cy="384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err="1"/>
              <a:t>Nossimus</a:t>
            </a:r>
            <a:r>
              <a:rPr lang="fr-FR"/>
              <a:t> est, ni </a:t>
            </a:r>
            <a:r>
              <a:rPr lang="fr-FR" err="1"/>
              <a:t>opti</a:t>
            </a:r>
            <a:r>
              <a:rPr lang="fr-FR"/>
              <a:t> </a:t>
            </a:r>
            <a:r>
              <a:rPr lang="fr-FR" err="1"/>
              <a:t>dernatus</a:t>
            </a:r>
            <a:r>
              <a:rPr lang="fr-FR"/>
              <a:t> </a:t>
            </a:r>
            <a:r>
              <a:rPr lang="fr-FR" err="1"/>
              <a:t>doluptur</a:t>
            </a:r>
            <a:r>
              <a:rPr lang="fr-FR"/>
              <a:t> </a:t>
            </a:r>
            <a:r>
              <a:rPr lang="fr-FR" err="1"/>
              <a:t>cus</a:t>
            </a:r>
            <a:endParaRPr lang="fr-FR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D9006AFF-F884-450D-A475-1CD8AAA39E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0269" y="3339113"/>
            <a:ext cx="4458394" cy="384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err="1"/>
              <a:t>Doluptate</a:t>
            </a:r>
            <a:r>
              <a:rPr lang="fr-FR"/>
              <a:t> </a:t>
            </a:r>
            <a:r>
              <a:rPr lang="fr-FR" err="1"/>
              <a:t>venihillorro</a:t>
            </a:r>
            <a:r>
              <a:rPr lang="fr-FR"/>
              <a:t> tem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65F991AA-9DED-43FA-AFC2-8C42030056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90269" y="3728676"/>
            <a:ext cx="4458393" cy="384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err="1"/>
              <a:t>Venihillorro</a:t>
            </a:r>
            <a:r>
              <a:rPr lang="fr-FR"/>
              <a:t> </a:t>
            </a:r>
            <a:r>
              <a:rPr lang="fr-FR" err="1"/>
              <a:t>lorem</a:t>
            </a:r>
            <a:r>
              <a:rPr lang="fr-FR"/>
              <a:t> ipsum tem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E7D2E92-6D30-4F17-BB53-AEF88878B7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94125" y="2547924"/>
            <a:ext cx="396144" cy="38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01.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903387A0-7F01-4BBF-8B98-4840A651D07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94125" y="2945262"/>
            <a:ext cx="396144" cy="38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02.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53BE8108-7D1E-42BE-A835-81472D2BDA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94125" y="3336968"/>
            <a:ext cx="396144" cy="38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03.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96322E00-295A-496A-8D4C-82264E030C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94125" y="3723288"/>
            <a:ext cx="396144" cy="38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04.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45ADA22C-A9FB-4F83-BF61-6B6E0E12CA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883" y="252058"/>
            <a:ext cx="2405406" cy="1099071"/>
          </a:xfrm>
          <a:prstGeom prst="rect">
            <a:avLst/>
          </a:prstGeom>
        </p:spPr>
      </p:pic>
      <p:sp>
        <p:nvSpPr>
          <p:cNvPr id="22" name="Espace réservé du numéro de diapositive 5">
            <a:extLst>
              <a:ext uri="{FF2B5EF4-FFF2-40B4-BE49-F238E27FC236}">
                <a16:creationId xmlns:a16="http://schemas.microsoft.com/office/drawing/2014/main" id="{38716D41-F65B-9542-ABD2-F9EDDBC3F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E83748B5-92F3-6044-A9C4-AB288E8DAF77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D4819756-923A-6543-8B1D-A3A4E6096120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3EC17BB2-BA99-4644-B6DA-BE9066A15A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90269" y="4112836"/>
            <a:ext cx="4458394" cy="384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err="1"/>
              <a:t>Doluptate</a:t>
            </a:r>
            <a:r>
              <a:rPr lang="fr-FR"/>
              <a:t> </a:t>
            </a:r>
            <a:r>
              <a:rPr lang="fr-FR" err="1"/>
              <a:t>venihillorro</a:t>
            </a:r>
            <a:r>
              <a:rPr lang="fr-FR"/>
              <a:t> tem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C056A21-4791-5B41-873A-CBEFFC48612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90269" y="4502399"/>
            <a:ext cx="4458393" cy="384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err="1"/>
              <a:t>Venihillorro</a:t>
            </a:r>
            <a:r>
              <a:rPr lang="fr-FR"/>
              <a:t> </a:t>
            </a:r>
            <a:r>
              <a:rPr lang="fr-FR" err="1"/>
              <a:t>lorem</a:t>
            </a:r>
            <a:r>
              <a:rPr lang="fr-FR"/>
              <a:t> ipsum tem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DEBE7A6-F3F0-7F48-AA92-55EFBDC98E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94125" y="4110691"/>
            <a:ext cx="396144" cy="38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05.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687407A2-082B-6E41-97F6-91895F26C2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94125" y="4497011"/>
            <a:ext cx="396144" cy="38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06.</a:t>
            </a:r>
          </a:p>
        </p:txBody>
      </p:sp>
    </p:spTree>
    <p:extLst>
      <p:ext uri="{BB962C8B-B14F-4D97-AF65-F5344CB8AC3E}">
        <p14:creationId xmlns:p14="http://schemas.microsoft.com/office/powerpoint/2010/main" val="2499179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53974AA-F389-4E35-B54E-9B03A1C546A7}"/>
              </a:ext>
            </a:extLst>
          </p:cNvPr>
          <p:cNvSpPr/>
          <p:nvPr userDrawn="1"/>
        </p:nvSpPr>
        <p:spPr>
          <a:xfrm>
            <a:off x="143742" y="119495"/>
            <a:ext cx="6433703" cy="65670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Graphique 29">
            <a:extLst>
              <a:ext uri="{FF2B5EF4-FFF2-40B4-BE49-F238E27FC236}">
                <a16:creationId xmlns:a16="http://schemas.microsoft.com/office/drawing/2014/main" id="{C6D113AB-B902-48F3-8E84-18EC160EC5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242"/>
          <a:stretch/>
        </p:blipFill>
        <p:spPr>
          <a:xfrm>
            <a:off x="-1" y="354768"/>
            <a:ext cx="4836514" cy="578626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44983B0-0F75-4170-BC29-C2D23465776E}"/>
              </a:ext>
            </a:extLst>
          </p:cNvPr>
          <p:cNvSpPr/>
          <p:nvPr userDrawn="1"/>
        </p:nvSpPr>
        <p:spPr>
          <a:xfrm>
            <a:off x="6578027" y="119494"/>
            <a:ext cx="5470813" cy="6567055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347062-7352-4283-A588-313390BB7C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255" y="258168"/>
            <a:ext cx="2392034" cy="1092961"/>
          </a:xfrm>
          <a:prstGeom prst="rect">
            <a:avLst/>
          </a:prstGeom>
        </p:spPr>
      </p:pic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BC36A9DB-6FD4-4147-9DC5-04A7745B86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5664" y="2656080"/>
            <a:ext cx="2849319" cy="5835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Sommaire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F3CF60F-0040-4446-9AFA-5E3EA7E4A3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90270" y="2547938"/>
            <a:ext cx="4458393" cy="384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err="1"/>
              <a:t>Ot</a:t>
            </a:r>
            <a:r>
              <a:rPr lang="fr-FR"/>
              <a:t> </a:t>
            </a:r>
            <a:r>
              <a:rPr lang="fr-FR" err="1"/>
              <a:t>verent</a:t>
            </a:r>
            <a:r>
              <a:rPr lang="fr-FR"/>
              <a:t> moles dolo </a:t>
            </a:r>
            <a:r>
              <a:rPr lang="fr-FR" err="1"/>
              <a:t>molupta</a:t>
            </a:r>
            <a:endParaRPr lang="fr-FR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37C0C58-D546-4697-8736-864615F46F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90269" y="2941775"/>
            <a:ext cx="4458394" cy="384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err="1"/>
              <a:t>Nossimus</a:t>
            </a:r>
            <a:r>
              <a:rPr lang="fr-FR"/>
              <a:t> est, ni </a:t>
            </a:r>
            <a:r>
              <a:rPr lang="fr-FR" err="1"/>
              <a:t>opti</a:t>
            </a:r>
            <a:r>
              <a:rPr lang="fr-FR"/>
              <a:t> </a:t>
            </a:r>
            <a:r>
              <a:rPr lang="fr-FR" err="1"/>
              <a:t>dernatus</a:t>
            </a:r>
            <a:r>
              <a:rPr lang="fr-FR"/>
              <a:t> </a:t>
            </a:r>
            <a:r>
              <a:rPr lang="fr-FR" err="1"/>
              <a:t>doluptur</a:t>
            </a:r>
            <a:r>
              <a:rPr lang="fr-FR"/>
              <a:t> </a:t>
            </a:r>
            <a:r>
              <a:rPr lang="fr-FR" err="1"/>
              <a:t>cus</a:t>
            </a:r>
            <a:endParaRPr lang="fr-FR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D9006AFF-F884-450D-A475-1CD8AAA39E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0269" y="3339113"/>
            <a:ext cx="4458394" cy="384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err="1"/>
              <a:t>Doluptate</a:t>
            </a:r>
            <a:r>
              <a:rPr lang="fr-FR"/>
              <a:t> </a:t>
            </a:r>
            <a:r>
              <a:rPr lang="fr-FR" err="1"/>
              <a:t>venihillorro</a:t>
            </a:r>
            <a:r>
              <a:rPr lang="fr-FR"/>
              <a:t> tem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65F991AA-9DED-43FA-AFC2-8C42030056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90269" y="3728676"/>
            <a:ext cx="4458393" cy="384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err="1"/>
              <a:t>Venihillorro</a:t>
            </a:r>
            <a:r>
              <a:rPr lang="fr-FR"/>
              <a:t> </a:t>
            </a:r>
            <a:r>
              <a:rPr lang="fr-FR" err="1"/>
              <a:t>lorem</a:t>
            </a:r>
            <a:r>
              <a:rPr lang="fr-FR"/>
              <a:t> ipsum tem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E7D2E92-6D30-4F17-BB53-AEF88878B7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94125" y="2547924"/>
            <a:ext cx="396144" cy="38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01.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903387A0-7F01-4BBF-8B98-4840A651D07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94125" y="2945262"/>
            <a:ext cx="396144" cy="38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02.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53BE8108-7D1E-42BE-A835-81472D2BDA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94125" y="3336968"/>
            <a:ext cx="396144" cy="38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03.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96322E00-295A-496A-8D4C-82264E030C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94125" y="3723288"/>
            <a:ext cx="396144" cy="38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04.</a:t>
            </a:r>
          </a:p>
        </p:txBody>
      </p:sp>
      <p:sp>
        <p:nvSpPr>
          <p:cNvPr id="25" name="Espace réservé du numéro de diapositive 5">
            <a:extLst>
              <a:ext uri="{FF2B5EF4-FFF2-40B4-BE49-F238E27FC236}">
                <a16:creationId xmlns:a16="http://schemas.microsoft.com/office/drawing/2014/main" id="{485B5199-F4E8-5F42-A5B9-827BFFA5B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2857F45-8E7D-164C-8FEF-130175E0A681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FCD7F02-60EF-CF4B-87AD-D03490492873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8955040-A0BA-3140-A26B-8B4CD2F69E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90269" y="4112836"/>
            <a:ext cx="4458394" cy="384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err="1"/>
              <a:t>Doluptate</a:t>
            </a:r>
            <a:r>
              <a:rPr lang="fr-FR"/>
              <a:t> </a:t>
            </a:r>
            <a:r>
              <a:rPr lang="fr-FR" err="1"/>
              <a:t>venihillorro</a:t>
            </a:r>
            <a:r>
              <a:rPr lang="fr-FR"/>
              <a:t> tem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D0147274-585F-2744-BA56-B3137DCAD78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90269" y="4502399"/>
            <a:ext cx="4458393" cy="384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err="1"/>
              <a:t>Venihillorro</a:t>
            </a:r>
            <a:r>
              <a:rPr lang="fr-FR"/>
              <a:t> </a:t>
            </a:r>
            <a:r>
              <a:rPr lang="fr-FR" err="1"/>
              <a:t>lorem</a:t>
            </a:r>
            <a:r>
              <a:rPr lang="fr-FR"/>
              <a:t> ipsum tem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4A3A5674-1DB6-7A49-B706-D432E7D1744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94125" y="4110691"/>
            <a:ext cx="396144" cy="38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05.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A654537A-8ECD-DD48-85F0-698F8661CF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94125" y="4497011"/>
            <a:ext cx="396144" cy="38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06.</a:t>
            </a:r>
          </a:p>
        </p:txBody>
      </p:sp>
    </p:spTree>
    <p:extLst>
      <p:ext uri="{BB962C8B-B14F-4D97-AF65-F5344CB8AC3E}">
        <p14:creationId xmlns:p14="http://schemas.microsoft.com/office/powerpoint/2010/main" val="2928897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B68B2D33-E418-F743-AE35-F0AB1CCE22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3B5A1784-D67D-4DCF-9F6E-B373EB3112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0728" y="3181909"/>
            <a:ext cx="4920672" cy="1091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</a:t>
            </a:r>
          </a:p>
          <a:p>
            <a:pPr lvl="0"/>
            <a:r>
              <a:rPr lang="fr-FR"/>
              <a:t>et la suite</a:t>
            </a:r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0C6C2670-4284-45B8-835C-8C5929B19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0728" y="4398222"/>
            <a:ext cx="4920672" cy="925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BD83013-634A-4FFA-9A63-BADCFDBA6F51}"/>
              </a:ext>
            </a:extLst>
          </p:cNvPr>
          <p:cNvSpPr txBox="1"/>
          <p:nvPr userDrawn="1"/>
        </p:nvSpPr>
        <p:spPr>
          <a:xfrm>
            <a:off x="-452669" y="426414"/>
            <a:ext cx="23156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>
                <a:solidFill>
                  <a:schemeClr val="bg1">
                    <a:alpha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3FC17406-3263-DD47-8F3C-D0399C7F6B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57CCB31-C0CB-0841-8641-EE54D6392712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78CB784-0136-0D43-AE67-91A827C86B96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F686AD-3B52-7745-9202-ADA69B836B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411" y="680032"/>
            <a:ext cx="1687635" cy="1828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3800" kern="1200" dirty="0">
                <a:solidFill>
                  <a:schemeClr val="bg1">
                    <a:alpha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54405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sport athlétique, sport&#10;&#10;Description générée automatiquement">
            <a:extLst>
              <a:ext uri="{FF2B5EF4-FFF2-40B4-BE49-F238E27FC236}">
                <a16:creationId xmlns:a16="http://schemas.microsoft.com/office/drawing/2014/main" id="{3294C094-3B22-8944-AF9D-269AF0059A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3B5A1784-D67D-4DCF-9F6E-B373EB3112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0728" y="3181909"/>
            <a:ext cx="4920672" cy="1091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</a:t>
            </a:r>
          </a:p>
          <a:p>
            <a:pPr lvl="0"/>
            <a:r>
              <a:rPr lang="fr-FR"/>
              <a:t>et la suite</a:t>
            </a:r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0C6C2670-4284-45B8-835C-8C5929B19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0728" y="4398222"/>
            <a:ext cx="4920672" cy="925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BD83013-634A-4FFA-9A63-BADCFDBA6F51}"/>
              </a:ext>
            </a:extLst>
          </p:cNvPr>
          <p:cNvSpPr txBox="1"/>
          <p:nvPr userDrawn="1"/>
        </p:nvSpPr>
        <p:spPr>
          <a:xfrm>
            <a:off x="-452669" y="426414"/>
            <a:ext cx="23156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>
                <a:solidFill>
                  <a:schemeClr val="bg1">
                    <a:alpha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E5A1FBCF-14C2-CA43-9993-87FAD0AE1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06C4AB2-0D68-9E4F-AADE-DF02ED2888AD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5FFA634-DEF2-F046-9043-FD59175A4978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C0864B42-B2BA-5643-92AA-18D3275706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411" y="680032"/>
            <a:ext cx="1687635" cy="1828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3800" kern="1200" dirty="0">
                <a:solidFill>
                  <a:schemeClr val="bg1">
                    <a:alpha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65805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ag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homme, debout&#10;&#10;Description générée automatiquement">
            <a:extLst>
              <a:ext uri="{FF2B5EF4-FFF2-40B4-BE49-F238E27FC236}">
                <a16:creationId xmlns:a16="http://schemas.microsoft.com/office/drawing/2014/main" id="{EB8E3371-A76B-5946-ACE8-FDC99881FE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3B5A1784-D67D-4DCF-9F6E-B373EB3112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0728" y="3181909"/>
            <a:ext cx="4920672" cy="1091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</a:t>
            </a:r>
          </a:p>
          <a:p>
            <a:pPr lvl="0"/>
            <a:r>
              <a:rPr lang="fr-FR"/>
              <a:t>et la suite</a:t>
            </a:r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0C6C2670-4284-45B8-835C-8C5929B19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0728" y="4398222"/>
            <a:ext cx="4920672" cy="925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BD83013-634A-4FFA-9A63-BADCFDBA6F51}"/>
              </a:ext>
            </a:extLst>
          </p:cNvPr>
          <p:cNvSpPr txBox="1"/>
          <p:nvPr userDrawn="1"/>
        </p:nvSpPr>
        <p:spPr>
          <a:xfrm>
            <a:off x="-452669" y="426414"/>
            <a:ext cx="23156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>
                <a:solidFill>
                  <a:schemeClr val="bg1">
                    <a:alpha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EF6185B1-038C-274A-ACE6-CC6DC73CF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BA8D91B-0DA0-7644-BB68-5B82E70C55D5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D311757-4084-A142-97BB-F0905D9954F4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C5602F2-A4A1-F04D-B111-45ED1A941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411" y="680032"/>
            <a:ext cx="1687635" cy="1828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3800" kern="1200" dirty="0">
                <a:solidFill>
                  <a:schemeClr val="bg1">
                    <a:alpha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64230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ag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C3780750-7828-2D42-804C-BB7211F3A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3B5A1784-D67D-4DCF-9F6E-B373EB3112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0728" y="3181909"/>
            <a:ext cx="4920672" cy="1091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</a:t>
            </a:r>
          </a:p>
          <a:p>
            <a:pPr lvl="0"/>
            <a:r>
              <a:rPr lang="fr-FR"/>
              <a:t>et la suite</a:t>
            </a:r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0C6C2670-4284-45B8-835C-8C5929B19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0728" y="4398222"/>
            <a:ext cx="4920672" cy="925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BD83013-634A-4FFA-9A63-BADCFDBA6F51}"/>
              </a:ext>
            </a:extLst>
          </p:cNvPr>
          <p:cNvSpPr txBox="1"/>
          <p:nvPr userDrawn="1"/>
        </p:nvSpPr>
        <p:spPr>
          <a:xfrm>
            <a:off x="-452669" y="426414"/>
            <a:ext cx="23156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>
                <a:solidFill>
                  <a:schemeClr val="bg1">
                    <a:alpha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FA8F8D4B-D3A1-3A48-8C8D-663A3BEA8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10BE352-5AC5-734D-8DC2-77D3674B73CC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65F4599-FAEA-C440-AF89-80D81A5F2332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E2ADA32E-A009-F44B-8ADE-07830FC62E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411" y="680032"/>
            <a:ext cx="1687635" cy="1828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3800" kern="1200" dirty="0">
                <a:solidFill>
                  <a:schemeClr val="bg1">
                    <a:alpha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83375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ag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mâle&#10;&#10;Description générée automatiquement">
            <a:extLst>
              <a:ext uri="{FF2B5EF4-FFF2-40B4-BE49-F238E27FC236}">
                <a16:creationId xmlns:a16="http://schemas.microsoft.com/office/drawing/2014/main" id="{6B5366CB-8599-4347-A5A7-AF15072CD3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3B5A1784-D67D-4DCF-9F6E-B373EB3112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0728" y="3181909"/>
            <a:ext cx="4920672" cy="1091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</a:t>
            </a:r>
          </a:p>
          <a:p>
            <a:pPr lvl="0"/>
            <a:r>
              <a:rPr lang="fr-FR"/>
              <a:t>et la suite</a:t>
            </a:r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0C6C2670-4284-45B8-835C-8C5929B19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0728" y="4398222"/>
            <a:ext cx="4920672" cy="925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BD83013-634A-4FFA-9A63-BADCFDBA6F51}"/>
              </a:ext>
            </a:extLst>
          </p:cNvPr>
          <p:cNvSpPr txBox="1"/>
          <p:nvPr userDrawn="1"/>
        </p:nvSpPr>
        <p:spPr>
          <a:xfrm>
            <a:off x="-452669" y="426414"/>
            <a:ext cx="23156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>
                <a:solidFill>
                  <a:schemeClr val="bg1">
                    <a:alpha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A66F34B8-74F6-0342-ACF1-44DE9A75B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0B80E3B-65B4-CA42-B05E-235429BB01F1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8E220BC-8587-E34D-8331-8D027A0C8997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13E27B7E-BDA6-C043-B5A8-0828C69278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411" y="680032"/>
            <a:ext cx="1687635" cy="1828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3800" kern="1200" dirty="0">
                <a:solidFill>
                  <a:schemeClr val="bg1">
                    <a:alpha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81184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ag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haussures, habits, mur, personne&#10;&#10;Description générée automatiquement">
            <a:extLst>
              <a:ext uri="{FF2B5EF4-FFF2-40B4-BE49-F238E27FC236}">
                <a16:creationId xmlns:a16="http://schemas.microsoft.com/office/drawing/2014/main" id="{96509320-DBB7-3E9E-2716-1417253012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5"/>
          <a:stretch/>
        </p:blipFill>
        <p:spPr>
          <a:xfrm>
            <a:off x="128411" y="133350"/>
            <a:ext cx="11939764" cy="6572250"/>
          </a:xfrm>
          <a:prstGeom prst="rect">
            <a:avLst/>
          </a:prstGeom>
        </p:spPr>
      </p:pic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3B5A1784-D67D-4DCF-9F6E-B373EB3112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0728" y="3181909"/>
            <a:ext cx="4920672" cy="1091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</a:t>
            </a:r>
          </a:p>
          <a:p>
            <a:pPr lvl="0"/>
            <a:r>
              <a:rPr lang="fr-FR"/>
              <a:t>et la suite</a:t>
            </a:r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0C6C2670-4284-45B8-835C-8C5929B19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0728" y="4398222"/>
            <a:ext cx="4920672" cy="925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BD83013-634A-4FFA-9A63-BADCFDBA6F51}"/>
              </a:ext>
            </a:extLst>
          </p:cNvPr>
          <p:cNvSpPr txBox="1"/>
          <p:nvPr userDrawn="1"/>
        </p:nvSpPr>
        <p:spPr>
          <a:xfrm>
            <a:off x="-452669" y="426414"/>
            <a:ext cx="23156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>
                <a:solidFill>
                  <a:schemeClr val="bg1">
                    <a:alpha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41613EED-8F55-CF4F-9917-31DD6D5899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6491F93-EBEA-A443-A702-06A22C19C0C4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3B7DC21-CE76-9549-B56C-43CA4411B90D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633D5034-4D08-5C47-82AA-23FF0E5221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411" y="680032"/>
            <a:ext cx="1687635" cy="1828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3800" kern="1200" dirty="0">
                <a:solidFill>
                  <a:schemeClr val="bg1">
                    <a:alpha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85E333-5A7A-1238-37C3-41BEE37ADB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20" y="217952"/>
            <a:ext cx="2467313" cy="115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90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1F71C04-465F-47AF-BC75-15B681E016B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68394" y="2355273"/>
            <a:ext cx="5218551" cy="35819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Tor </a:t>
            </a:r>
            <a:r>
              <a:rPr lang="fr-FR" err="1"/>
              <a:t>sentneque</a:t>
            </a:r>
            <a:r>
              <a:rPr lang="fr-FR"/>
              <a:t> </a:t>
            </a:r>
            <a:r>
              <a:rPr lang="fr-FR" err="1"/>
              <a:t>prae</a:t>
            </a:r>
            <a:r>
              <a:rPr lang="fr-FR"/>
              <a:t> </a:t>
            </a:r>
            <a:r>
              <a:rPr lang="fr-FR" err="1"/>
              <a:t>eturias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. </a:t>
            </a:r>
            <a:r>
              <a:rPr lang="fr-FR" err="1"/>
              <a:t>Lorionet</a:t>
            </a:r>
            <a:r>
              <a:rPr lang="fr-FR"/>
              <a:t> </a:t>
            </a:r>
            <a:r>
              <a:rPr lang="fr-FR" err="1"/>
              <a:t>fuga.Name</a:t>
            </a:r>
            <a:r>
              <a:rPr lang="fr-FR"/>
              <a:t> </a:t>
            </a:r>
            <a:r>
              <a:rPr lang="fr-FR" err="1"/>
              <a:t>cus</a:t>
            </a:r>
            <a:r>
              <a:rPr lang="fr-FR"/>
              <a:t> </a:t>
            </a:r>
            <a:r>
              <a:rPr lang="fr-FR" err="1"/>
              <a:t>ullendi</a:t>
            </a:r>
            <a:r>
              <a:rPr lang="fr-FR"/>
              <a:t> </a:t>
            </a:r>
            <a:r>
              <a:rPr lang="fr-FR" err="1"/>
              <a:t>psuntibustia</a:t>
            </a:r>
            <a:r>
              <a:rPr lang="fr-FR"/>
              <a:t> </a:t>
            </a:r>
            <a:r>
              <a:rPr lang="fr-FR" err="1"/>
              <a:t>venis</a:t>
            </a:r>
            <a:r>
              <a:rPr lang="fr-FR"/>
              <a:t> </a:t>
            </a:r>
            <a:r>
              <a:rPr lang="fr-FR" err="1"/>
              <a:t>aut.Ruptaquias</a:t>
            </a:r>
            <a:r>
              <a:rPr lang="fr-FR"/>
              <a:t> </a:t>
            </a:r>
            <a:r>
              <a:rPr lang="fr-FR" err="1"/>
              <a:t>volore</a:t>
            </a:r>
            <a:r>
              <a:rPr lang="fr-FR"/>
              <a:t> et </a:t>
            </a:r>
            <a:r>
              <a:rPr lang="fr-FR" err="1"/>
              <a:t>exped</a:t>
            </a:r>
            <a:r>
              <a:rPr lang="fr-FR"/>
              <a:t> </a:t>
            </a:r>
            <a:r>
              <a:rPr lang="fr-FR" err="1"/>
              <a:t>maximet</a:t>
            </a:r>
            <a:r>
              <a:rPr lang="fr-FR"/>
              <a:t> post </a:t>
            </a:r>
            <a:r>
              <a:rPr lang="fr-FR" err="1"/>
              <a:t>iunt</a:t>
            </a:r>
            <a:r>
              <a:rPr lang="fr-FR"/>
              <a:t> </a:t>
            </a:r>
            <a:r>
              <a:rPr lang="fr-FR" err="1"/>
              <a:t>facium</a:t>
            </a:r>
            <a:r>
              <a:rPr lang="fr-FR"/>
              <a:t> </a:t>
            </a:r>
            <a:r>
              <a:rPr lang="fr-FR" err="1"/>
              <a:t>dipsunt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secae</a:t>
            </a:r>
            <a:r>
              <a:rPr lang="fr-FR"/>
              <a:t>. </a:t>
            </a:r>
            <a:r>
              <a:rPr lang="fr-FR" err="1"/>
              <a:t>Sum</a:t>
            </a:r>
            <a:r>
              <a:rPr lang="fr-FR"/>
              <a:t>, </a:t>
            </a:r>
            <a:r>
              <a:rPr lang="fr-FR" err="1"/>
              <a:t>odit</a:t>
            </a:r>
            <a:r>
              <a:rPr lang="fr-FR"/>
              <a:t> est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landeliqui</a:t>
            </a:r>
            <a:r>
              <a:rPr lang="fr-FR"/>
              <a:t> de non consent, </a:t>
            </a:r>
            <a:r>
              <a:rPr lang="fr-FR" err="1"/>
              <a:t>officid</a:t>
            </a:r>
            <a:r>
              <a:rPr lang="fr-FR"/>
              <a:t> ma </a:t>
            </a:r>
            <a:r>
              <a:rPr lang="fr-FR" err="1"/>
              <a:t>vere</a:t>
            </a:r>
            <a:r>
              <a:rPr lang="fr-FR"/>
              <a:t> </a:t>
            </a:r>
            <a:r>
              <a:rPr lang="fr-FR" err="1"/>
              <a:t>volores</a:t>
            </a:r>
            <a:r>
              <a:rPr lang="fr-FR"/>
              <a:t> </a:t>
            </a:r>
            <a:r>
              <a:rPr lang="fr-FR" err="1"/>
              <a:t>eumque</a:t>
            </a:r>
            <a:r>
              <a:rPr lang="fr-FR"/>
              <a:t> </a:t>
            </a:r>
            <a:r>
              <a:rPr lang="fr-FR" err="1"/>
              <a:t>perchit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coremod</a:t>
            </a:r>
            <a:r>
              <a:rPr lang="fr-FR"/>
              <a:t> que </a:t>
            </a:r>
            <a:r>
              <a:rPr lang="fr-FR" err="1"/>
              <a:t>laborem</a:t>
            </a:r>
            <a:r>
              <a:rPr lang="fr-FR"/>
              <a:t>. Nam, </a:t>
            </a:r>
            <a:r>
              <a:rPr lang="fr-FR" err="1"/>
              <a:t>sum</a:t>
            </a:r>
            <a:r>
              <a:rPr lang="fr-FR"/>
              <a:t> ut </a:t>
            </a:r>
            <a:r>
              <a:rPr lang="fr-FR" err="1"/>
              <a:t>ut</a:t>
            </a:r>
            <a:r>
              <a:rPr lang="fr-FR"/>
              <a:t> labo. </a:t>
            </a:r>
            <a:r>
              <a:rPr lang="fr-FR" err="1"/>
              <a:t>Itassimus</a:t>
            </a:r>
            <a:r>
              <a:rPr lang="fr-FR"/>
              <a:t> ex et as </a:t>
            </a:r>
            <a:r>
              <a:rPr lang="fr-FR" err="1"/>
              <a:t>repe</a:t>
            </a:r>
            <a:r>
              <a:rPr lang="fr-FR"/>
              <a:t> di </a:t>
            </a:r>
            <a:r>
              <a:rPr lang="fr-FR" err="1"/>
              <a:t>quatiistem</a:t>
            </a:r>
            <a:r>
              <a:rPr lang="fr-FR"/>
              <a:t> </a:t>
            </a:r>
            <a:r>
              <a:rPr lang="fr-FR" err="1"/>
              <a:t>autatem</a:t>
            </a:r>
            <a:r>
              <a:rPr lang="fr-FR"/>
              <a:t> </a:t>
            </a:r>
            <a:r>
              <a:rPr lang="fr-FR" err="1"/>
              <a:t>possunt</a:t>
            </a:r>
            <a:r>
              <a:rPr lang="fr-FR"/>
              <a:t> </a:t>
            </a:r>
            <a:r>
              <a:rPr lang="fr-FR" err="1"/>
              <a:t>fugiae</a:t>
            </a:r>
            <a:r>
              <a:rPr lang="fr-FR"/>
              <a:t>. Mi, se </a:t>
            </a:r>
            <a:r>
              <a:rPr lang="fr-FR" err="1"/>
              <a:t>reperro</a:t>
            </a:r>
            <a:r>
              <a:rPr lang="fr-FR"/>
              <a:t> </a:t>
            </a:r>
            <a:r>
              <a:rPr lang="fr-FR" err="1"/>
              <a:t>quas</a:t>
            </a:r>
            <a:r>
              <a:rPr lang="fr-FR"/>
              <a:t> </a:t>
            </a:r>
            <a:r>
              <a:rPr lang="fr-FR" err="1"/>
              <a:t>nobita</a:t>
            </a:r>
            <a:r>
              <a:rPr lang="fr-FR"/>
              <a:t> </a:t>
            </a:r>
            <a:r>
              <a:rPr lang="fr-FR" err="1"/>
              <a:t>voluptatur</a:t>
            </a:r>
            <a:r>
              <a:rPr lang="fr-FR"/>
              <a:t> </a:t>
            </a:r>
            <a:r>
              <a:rPr lang="fr-FR" err="1"/>
              <a:t>moluptiore</a:t>
            </a:r>
            <a:r>
              <a:rPr lang="fr-FR"/>
              <a:t> ad </a:t>
            </a:r>
            <a:r>
              <a:rPr lang="fr-FR" err="1"/>
              <a:t>estiis</a:t>
            </a:r>
            <a:r>
              <a:rPr lang="fr-FR"/>
              <a:t> </a:t>
            </a:r>
            <a:r>
              <a:rPr lang="fr-FR" err="1"/>
              <a:t>volupta</a:t>
            </a:r>
            <a:r>
              <a:rPr lang="fr-FR"/>
              <a:t> </a:t>
            </a:r>
            <a:r>
              <a:rPr lang="fr-FR" err="1"/>
              <a:t>voluptiist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alit</a:t>
            </a:r>
            <a:r>
              <a:rPr lang="fr-FR"/>
              <a:t> </a:t>
            </a:r>
            <a:r>
              <a:rPr lang="fr-FR" err="1"/>
              <a:t>quatectur</a:t>
            </a:r>
            <a:r>
              <a:rPr lang="fr-FR"/>
              <a:t>. Ut </a:t>
            </a:r>
            <a:r>
              <a:rPr lang="fr-FR" err="1"/>
              <a:t>dolorem</a:t>
            </a:r>
            <a:r>
              <a:rPr lang="fr-FR"/>
              <a:t> </a:t>
            </a:r>
            <a:r>
              <a:rPr lang="fr-FR" err="1"/>
              <a:t>landistem</a:t>
            </a:r>
            <a:r>
              <a:rPr lang="fr-FR"/>
              <a:t> </a:t>
            </a:r>
            <a:r>
              <a:rPr lang="fr-FR" err="1"/>
              <a:t>liquam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verent</a:t>
            </a:r>
            <a:r>
              <a:rPr lang="fr-FR"/>
              <a:t> moles dolo </a:t>
            </a:r>
            <a:r>
              <a:rPr lang="fr-FR" err="1"/>
              <a:t>molupta</a:t>
            </a:r>
            <a:r>
              <a:rPr lang="fr-FR"/>
              <a:t> que </a:t>
            </a:r>
            <a:r>
              <a:rPr lang="fr-FR" err="1"/>
              <a:t>volorerciae</a:t>
            </a:r>
            <a:r>
              <a:rPr lang="fr-FR"/>
              <a:t> </a:t>
            </a:r>
            <a:r>
              <a:rPr lang="fr-FR" err="1"/>
              <a:t>ipid</a:t>
            </a:r>
            <a:r>
              <a:rPr lang="fr-FR"/>
              <a:t> </a:t>
            </a:r>
            <a:r>
              <a:rPr lang="fr-FR" err="1"/>
              <a:t>molorpori</a:t>
            </a:r>
            <a:r>
              <a:rPr lang="fr-FR"/>
              <a:t> </a:t>
            </a:r>
            <a:r>
              <a:rPr lang="fr-FR" err="1"/>
              <a:t>sim</a:t>
            </a:r>
            <a:r>
              <a:rPr lang="fr-FR"/>
              <a:t> et </a:t>
            </a:r>
            <a:r>
              <a:rPr lang="fr-FR" err="1"/>
              <a:t>hariate</a:t>
            </a:r>
            <a:r>
              <a:rPr lang="fr-FR"/>
              <a:t> </a:t>
            </a:r>
            <a:r>
              <a:rPr lang="fr-FR" err="1"/>
              <a:t>mporro</a:t>
            </a:r>
            <a:r>
              <a:rPr lang="fr-FR"/>
              <a:t> et </a:t>
            </a:r>
            <a:r>
              <a:rPr lang="fr-FR" err="1"/>
              <a:t>reperit</a:t>
            </a:r>
            <a:r>
              <a:rPr lang="fr-FR"/>
              <a:t>. Arum </a:t>
            </a:r>
            <a:r>
              <a:rPr lang="fr-FR" err="1"/>
              <a:t>quam</a:t>
            </a:r>
            <a:r>
              <a:rPr lang="fr-FR"/>
              <a:t> ut </a:t>
            </a:r>
            <a:r>
              <a:rPr lang="fr-FR" err="1"/>
              <a:t>voluptas</a:t>
            </a:r>
            <a:r>
              <a:rPr lang="fr-FR"/>
              <a:t> </a:t>
            </a:r>
            <a:r>
              <a:rPr lang="fr-FR" err="1"/>
              <a:t>pratur</a:t>
            </a:r>
            <a:r>
              <a:rPr lang="fr-FR"/>
              <a:t>, </a:t>
            </a:r>
            <a:r>
              <a:rPr lang="fr-FR" err="1"/>
              <a:t>quati</a:t>
            </a:r>
            <a:r>
              <a:rPr lang="fr-FR"/>
              <a:t> </a:t>
            </a:r>
            <a:r>
              <a:rPr lang="fr-FR" err="1"/>
              <a:t>ipsam</a:t>
            </a:r>
            <a:r>
              <a:rPr lang="fr-FR"/>
              <a:t> </a:t>
            </a:r>
            <a:r>
              <a:rPr lang="fr-FR" err="1"/>
              <a:t>vid</a:t>
            </a:r>
            <a:r>
              <a:rPr lang="fr-FR"/>
              <a:t> </a:t>
            </a:r>
            <a:r>
              <a:rPr lang="fr-FR" err="1"/>
              <a:t>maiorpos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que et </a:t>
            </a:r>
            <a:r>
              <a:rPr lang="fr-FR" err="1"/>
              <a:t>quis</a:t>
            </a:r>
            <a:r>
              <a:rPr lang="fr-FR"/>
              <a:t> dit, </a:t>
            </a:r>
            <a:r>
              <a:rPr lang="fr-FR" err="1"/>
              <a:t>sinvenita</a:t>
            </a:r>
            <a:r>
              <a:rPr lang="fr-FR"/>
              <a:t> </a:t>
            </a:r>
            <a:r>
              <a:rPr lang="fr-FR" err="1"/>
              <a:t>sequi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liti</a:t>
            </a:r>
            <a:r>
              <a:rPr lang="fr-FR"/>
              <a:t> </a:t>
            </a:r>
            <a:r>
              <a:rPr lang="fr-FR" err="1"/>
              <a:t>ant.</a:t>
            </a:r>
            <a:r>
              <a:rPr lang="fr-FR"/>
              <a:t> Pa </a:t>
            </a:r>
            <a:r>
              <a:rPr lang="fr-FR" err="1"/>
              <a:t>nossimus</a:t>
            </a:r>
            <a:r>
              <a:rPr lang="fr-FR"/>
              <a:t> est, ni </a:t>
            </a:r>
            <a:r>
              <a:rPr lang="fr-FR" err="1"/>
              <a:t>opti</a:t>
            </a:r>
            <a:r>
              <a:rPr lang="fr-FR"/>
              <a:t> </a:t>
            </a:r>
            <a:r>
              <a:rPr lang="fr-FR" err="1"/>
              <a:t>dernatus</a:t>
            </a:r>
            <a:r>
              <a:rPr lang="fr-FR"/>
              <a:t> </a:t>
            </a:r>
            <a:r>
              <a:rPr lang="fr-FR" err="1"/>
              <a:t>doluptur</a:t>
            </a:r>
            <a:endParaRPr lang="fr-FR"/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55B86D34-1B3E-440F-BDB1-758E960A24D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86945" y="2355273"/>
            <a:ext cx="5278582" cy="35819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err="1"/>
              <a:t>Ot</a:t>
            </a:r>
            <a:r>
              <a:rPr lang="fr-FR"/>
              <a:t> </a:t>
            </a:r>
            <a:r>
              <a:rPr lang="fr-FR" err="1"/>
              <a:t>verent</a:t>
            </a:r>
            <a:r>
              <a:rPr lang="fr-FR"/>
              <a:t> moles dolo </a:t>
            </a:r>
            <a:r>
              <a:rPr lang="fr-FR" err="1"/>
              <a:t>molupta</a:t>
            </a:r>
            <a:r>
              <a:rPr lang="fr-FR"/>
              <a:t> que </a:t>
            </a:r>
            <a:r>
              <a:rPr lang="fr-FR" err="1"/>
              <a:t>volorerciae</a:t>
            </a:r>
            <a:r>
              <a:rPr lang="fr-FR"/>
              <a:t> </a:t>
            </a:r>
            <a:r>
              <a:rPr lang="fr-FR" err="1"/>
              <a:t>ipid</a:t>
            </a:r>
            <a:r>
              <a:rPr lang="fr-FR"/>
              <a:t> </a:t>
            </a:r>
            <a:r>
              <a:rPr lang="fr-FR" err="1"/>
              <a:t>molorpori</a:t>
            </a:r>
            <a:r>
              <a:rPr lang="fr-FR"/>
              <a:t> </a:t>
            </a:r>
            <a:r>
              <a:rPr lang="fr-FR" err="1"/>
              <a:t>sim</a:t>
            </a:r>
            <a:r>
              <a:rPr lang="fr-FR"/>
              <a:t> et </a:t>
            </a:r>
            <a:r>
              <a:rPr lang="fr-FR" err="1"/>
              <a:t>hariate</a:t>
            </a:r>
            <a:r>
              <a:rPr lang="fr-FR"/>
              <a:t> </a:t>
            </a:r>
            <a:r>
              <a:rPr lang="fr-FR" err="1"/>
              <a:t>mporro</a:t>
            </a:r>
            <a:r>
              <a:rPr lang="fr-FR"/>
              <a:t> et </a:t>
            </a:r>
            <a:r>
              <a:rPr lang="fr-FR" err="1"/>
              <a:t>reperit</a:t>
            </a:r>
            <a:r>
              <a:rPr lang="fr-FR"/>
              <a:t>. Arum </a:t>
            </a:r>
            <a:r>
              <a:rPr lang="fr-FR" err="1"/>
              <a:t>quam</a:t>
            </a:r>
            <a:r>
              <a:rPr lang="fr-FR"/>
              <a:t> ut </a:t>
            </a:r>
            <a:r>
              <a:rPr lang="fr-FR" err="1"/>
              <a:t>voluptas</a:t>
            </a:r>
            <a:r>
              <a:rPr lang="fr-FR"/>
              <a:t> </a:t>
            </a:r>
            <a:r>
              <a:rPr lang="fr-FR" err="1"/>
              <a:t>pratur</a:t>
            </a:r>
            <a:r>
              <a:rPr lang="fr-FR"/>
              <a:t>, </a:t>
            </a:r>
            <a:r>
              <a:rPr lang="fr-FR" err="1"/>
              <a:t>quati</a:t>
            </a:r>
            <a:r>
              <a:rPr lang="fr-FR"/>
              <a:t> </a:t>
            </a:r>
            <a:r>
              <a:rPr lang="fr-FR" err="1"/>
              <a:t>ipsam</a:t>
            </a:r>
            <a:r>
              <a:rPr lang="fr-FR"/>
              <a:t> </a:t>
            </a:r>
            <a:r>
              <a:rPr lang="fr-FR" err="1"/>
              <a:t>vid</a:t>
            </a:r>
            <a:r>
              <a:rPr lang="fr-FR"/>
              <a:t> </a:t>
            </a:r>
            <a:r>
              <a:rPr lang="fr-FR" err="1"/>
              <a:t>maiorpos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que et </a:t>
            </a:r>
            <a:r>
              <a:rPr lang="fr-FR" err="1"/>
              <a:t>quis</a:t>
            </a:r>
            <a:r>
              <a:rPr lang="fr-FR"/>
              <a:t> dit, </a:t>
            </a:r>
            <a:r>
              <a:rPr lang="fr-FR" err="1"/>
              <a:t>sinvenita</a:t>
            </a:r>
            <a:r>
              <a:rPr lang="fr-FR"/>
              <a:t> </a:t>
            </a:r>
            <a:r>
              <a:rPr lang="fr-FR" err="1"/>
              <a:t>sequi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liti</a:t>
            </a:r>
            <a:r>
              <a:rPr lang="fr-FR"/>
              <a:t> </a:t>
            </a:r>
            <a:r>
              <a:rPr lang="fr-FR" err="1"/>
              <a:t>ant.</a:t>
            </a:r>
            <a:r>
              <a:rPr lang="fr-FR"/>
              <a:t> Pa </a:t>
            </a:r>
            <a:r>
              <a:rPr lang="fr-FR" err="1"/>
              <a:t>nossimus</a:t>
            </a:r>
            <a:r>
              <a:rPr lang="fr-FR"/>
              <a:t> est, ni </a:t>
            </a:r>
            <a:r>
              <a:rPr lang="fr-FR" err="1"/>
              <a:t>opti</a:t>
            </a:r>
            <a:r>
              <a:rPr lang="fr-FR"/>
              <a:t> </a:t>
            </a:r>
            <a:r>
              <a:rPr lang="fr-FR" err="1"/>
              <a:t>dernatus</a:t>
            </a:r>
            <a:r>
              <a:rPr lang="fr-FR"/>
              <a:t> </a:t>
            </a:r>
            <a:r>
              <a:rPr lang="fr-FR" err="1"/>
              <a:t>doluptur</a:t>
            </a:r>
            <a:r>
              <a:rPr lang="fr-FR"/>
              <a:t>, </a:t>
            </a:r>
            <a:r>
              <a:rPr lang="fr-FR" err="1"/>
              <a:t>cus</a:t>
            </a:r>
            <a:r>
              <a:rPr lang="fr-FR"/>
              <a:t> ipsum </a:t>
            </a:r>
            <a:r>
              <a:rPr lang="fr-FR" err="1"/>
              <a:t>fuga</a:t>
            </a:r>
            <a:r>
              <a:rPr lang="fr-FR"/>
              <a:t> : Et qui as </a:t>
            </a:r>
            <a:r>
              <a:rPr lang="fr-FR" err="1"/>
              <a:t>quissum</a:t>
            </a:r>
            <a:r>
              <a:rPr lang="fr-FR"/>
              <a:t> </a:t>
            </a:r>
            <a:r>
              <a:rPr lang="fr-FR" err="1"/>
              <a:t>dollit</a:t>
            </a:r>
            <a:r>
              <a:rPr lang="fr-FR"/>
              <a:t> </a:t>
            </a:r>
            <a:r>
              <a:rPr lang="fr-FR" err="1"/>
              <a:t>quisit</a:t>
            </a:r>
            <a:r>
              <a:rPr lang="fr-FR"/>
              <a:t> </a:t>
            </a:r>
            <a:r>
              <a:rPr lang="fr-FR" err="1"/>
              <a:t>dolupta</a:t>
            </a:r>
            <a:r>
              <a:rPr lang="fr-FR"/>
              <a:t> solo </a:t>
            </a:r>
            <a:r>
              <a:rPr lang="fr-FR" err="1"/>
              <a:t>idelis</a:t>
            </a:r>
            <a:r>
              <a:rPr lang="fr-FR"/>
              <a:t> </a:t>
            </a:r>
            <a:r>
              <a:rPr lang="fr-FR" err="1"/>
              <a:t>aliti</a:t>
            </a:r>
            <a:r>
              <a:rPr lang="fr-FR"/>
              <a:t> ut </a:t>
            </a:r>
            <a:r>
              <a:rPr lang="fr-FR" err="1"/>
              <a:t>doloriam</a:t>
            </a:r>
            <a:r>
              <a:rPr lang="fr-FR"/>
              <a:t> </a:t>
            </a:r>
            <a:r>
              <a:rPr lang="fr-FR" err="1"/>
              <a:t>cuptas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doluptate</a:t>
            </a:r>
            <a:r>
              <a:rPr lang="fr-FR"/>
              <a:t> </a:t>
            </a:r>
            <a:r>
              <a:rPr lang="fr-FR" err="1"/>
              <a:t>venihillorro</a:t>
            </a:r>
            <a:r>
              <a:rPr lang="fr-FR"/>
              <a:t> tem. </a:t>
            </a:r>
            <a:r>
              <a:rPr lang="fr-FR" err="1"/>
              <a:t>Itam</a:t>
            </a:r>
            <a:r>
              <a:rPr lang="fr-FR"/>
              <a:t> </a:t>
            </a:r>
            <a:r>
              <a:rPr lang="fr-FR" err="1"/>
              <a:t>eaquam</a:t>
            </a:r>
            <a:r>
              <a:rPr lang="fr-FR"/>
              <a:t> </a:t>
            </a:r>
            <a:r>
              <a:rPr lang="fr-FR" err="1"/>
              <a:t>descil</a:t>
            </a:r>
            <a:r>
              <a:rPr lang="fr-FR"/>
              <a:t> </a:t>
            </a:r>
            <a:r>
              <a:rPr lang="fr-FR" err="1"/>
              <a:t>iliciis</a:t>
            </a:r>
            <a:r>
              <a:rPr lang="fr-FR"/>
              <a:t> et </a:t>
            </a:r>
            <a:r>
              <a:rPr lang="fr-FR" err="1"/>
              <a:t>quam</a:t>
            </a:r>
            <a:r>
              <a:rPr lang="fr-FR"/>
              <a:t> </a:t>
            </a:r>
            <a:r>
              <a:rPr lang="fr-FR" err="1"/>
              <a:t>fugiatumqui</a:t>
            </a:r>
            <a:r>
              <a:rPr lang="fr-FR"/>
              <a:t> </a:t>
            </a:r>
            <a:r>
              <a:rPr lang="fr-FR" err="1"/>
              <a:t>doluptis</a:t>
            </a:r>
            <a:r>
              <a:rPr lang="fr-FR"/>
              <a:t> ut </a:t>
            </a:r>
            <a:r>
              <a:rPr lang="fr-FR" err="1"/>
              <a:t>vendi</a:t>
            </a:r>
            <a:r>
              <a:rPr lang="fr-FR"/>
              <a:t> </a:t>
            </a:r>
            <a:r>
              <a:rPr lang="fr-FR" err="1"/>
              <a:t>nis</a:t>
            </a:r>
            <a:r>
              <a:rPr lang="fr-FR"/>
              <a:t> </a:t>
            </a:r>
            <a:r>
              <a:rPr lang="fr-FR" err="1"/>
              <a:t>eos</a:t>
            </a:r>
            <a:r>
              <a:rPr lang="fr-FR"/>
              <a:t> alias </a:t>
            </a:r>
            <a:r>
              <a:rPr lang="fr-FR" err="1"/>
              <a:t>demolo</a:t>
            </a:r>
            <a:r>
              <a:rPr lang="fr-FR"/>
              <a:t> et </a:t>
            </a:r>
            <a:r>
              <a:rPr lang="fr-FR" err="1"/>
              <a:t>exeri</a:t>
            </a:r>
            <a:r>
              <a:rPr lang="fr-FR"/>
              <a:t> </a:t>
            </a:r>
            <a:r>
              <a:rPr lang="fr-FR" err="1"/>
              <a:t>doluptatiant</a:t>
            </a:r>
            <a:r>
              <a:rPr lang="fr-FR"/>
              <a:t> accus ut </a:t>
            </a:r>
            <a:r>
              <a:rPr lang="fr-FR" err="1"/>
              <a:t>fugiae</a:t>
            </a:r>
            <a:r>
              <a:rPr lang="fr-FR"/>
              <a:t> </a:t>
            </a:r>
            <a:r>
              <a:rPr lang="fr-FR" err="1"/>
              <a:t>oditiun</a:t>
            </a:r>
            <a:r>
              <a:rPr lang="fr-FR"/>
              <a:t> </a:t>
            </a:r>
            <a:r>
              <a:rPr lang="fr-FR" err="1"/>
              <a:t>turersp</a:t>
            </a:r>
            <a:r>
              <a:rPr lang="fr-FR"/>
              <a:t> </a:t>
            </a:r>
            <a:r>
              <a:rPr lang="fr-FR" err="1"/>
              <a:t>eliquiaepror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molectet</a:t>
            </a:r>
            <a:r>
              <a:rPr lang="fr-FR"/>
              <a:t> ut </a:t>
            </a:r>
            <a:r>
              <a:rPr lang="fr-FR" err="1"/>
              <a:t>imin</a:t>
            </a:r>
            <a:r>
              <a:rPr lang="fr-FR"/>
              <a:t> </a:t>
            </a:r>
            <a:r>
              <a:rPr lang="fr-FR" err="1"/>
              <a:t>reperum</a:t>
            </a:r>
            <a:r>
              <a:rPr lang="fr-FR"/>
              <a:t> et ut </a:t>
            </a:r>
            <a:r>
              <a:rPr lang="fr-FR" err="1"/>
              <a:t>idusdae</a:t>
            </a:r>
            <a:r>
              <a:rPr lang="fr-FR"/>
              <a:t> </a:t>
            </a:r>
            <a:r>
              <a:rPr lang="fr-FR" err="1"/>
              <a:t>accumenis</a:t>
            </a:r>
            <a:r>
              <a:rPr lang="fr-FR"/>
              <a:t> </a:t>
            </a:r>
            <a:r>
              <a:rPr lang="fr-FR" err="1"/>
              <a:t>eiumet</a:t>
            </a:r>
            <a:r>
              <a:rPr lang="fr-FR"/>
              <a:t> </a:t>
            </a:r>
            <a:r>
              <a:rPr lang="fr-FR" err="1"/>
              <a:t>dolorepta</a:t>
            </a:r>
            <a:r>
              <a:rPr lang="fr-FR"/>
              <a:t> </a:t>
            </a:r>
            <a:r>
              <a:rPr lang="fr-FR" err="1"/>
              <a:t>conecabo</a:t>
            </a:r>
            <a:r>
              <a:rPr lang="fr-FR"/>
              <a:t>. </a:t>
            </a:r>
            <a:r>
              <a:rPr lang="fr-FR" err="1"/>
              <a:t>Parum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autasperia</a:t>
            </a:r>
            <a:r>
              <a:rPr lang="fr-FR"/>
              <a:t> con </a:t>
            </a:r>
            <a:r>
              <a:rPr lang="fr-FR" err="1"/>
              <a:t>num</a:t>
            </a:r>
            <a:r>
              <a:rPr lang="fr-FR"/>
              <a:t> </a:t>
            </a:r>
            <a:r>
              <a:rPr lang="fr-FR" err="1"/>
              <a:t>fuga</a:t>
            </a:r>
            <a:r>
              <a:rPr lang="fr-FR"/>
              <a:t>. </a:t>
            </a:r>
            <a:r>
              <a:rPr lang="fr-FR" err="1"/>
              <a:t>Totas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</a:t>
            </a:r>
            <a:r>
              <a:rPr lang="fr-FR" err="1"/>
              <a:t>quas</a:t>
            </a:r>
            <a:r>
              <a:rPr lang="fr-FR"/>
              <a:t> </a:t>
            </a:r>
            <a:r>
              <a:rPr lang="fr-FR" err="1"/>
              <a:t>aliberis</a:t>
            </a:r>
            <a:r>
              <a:rPr lang="fr-FR"/>
              <a:t> cum </a:t>
            </a:r>
            <a:r>
              <a:rPr lang="fr-FR" err="1"/>
              <a:t>illiqui</a:t>
            </a:r>
            <a:r>
              <a:rPr lang="fr-FR"/>
              <a:t> </a:t>
            </a:r>
            <a:r>
              <a:rPr lang="fr-FR" err="1"/>
              <a:t>auditiiscim</a:t>
            </a:r>
            <a:r>
              <a:rPr lang="fr-FR"/>
              <a:t> </a:t>
            </a:r>
            <a:r>
              <a:rPr lang="fr-FR" err="1"/>
              <a:t>esti</a:t>
            </a:r>
            <a:r>
              <a:rPr lang="fr-FR"/>
              <a:t> culpa que </a:t>
            </a:r>
            <a:r>
              <a:rPr lang="fr-FR" err="1"/>
              <a:t>core</a:t>
            </a:r>
            <a:r>
              <a:rPr lang="fr-FR"/>
              <a:t> </a:t>
            </a:r>
            <a:r>
              <a:rPr lang="fr-FR" err="1"/>
              <a:t>pre</a:t>
            </a:r>
            <a:r>
              <a:rPr lang="fr-FR"/>
              <a:t> </a:t>
            </a:r>
            <a:r>
              <a:rPr lang="fr-FR" err="1"/>
              <a:t>doluptas</a:t>
            </a:r>
            <a:r>
              <a:rPr lang="fr-FR"/>
              <a:t> </a:t>
            </a:r>
            <a:r>
              <a:rPr lang="fr-FR" err="1"/>
              <a:t>arumquam</a:t>
            </a:r>
            <a:r>
              <a:rPr lang="fr-FR"/>
              <a:t> </a:t>
            </a:r>
            <a:r>
              <a:rPr lang="fr-FR" err="1"/>
              <a:t>dolorunt</a:t>
            </a:r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8181EB2-8779-4B4B-A01C-3C2EEAAAE6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858" y="252059"/>
            <a:ext cx="2346733" cy="1078294"/>
          </a:xfrm>
          <a:prstGeom prst="rect">
            <a:avLst/>
          </a:prstGeom>
        </p:spPr>
      </p:pic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FA856E92-5CB9-C44D-A958-BDBBBF2B8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9D2B166-B879-FC41-9D3F-A68E8D579ECB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15406BD-368A-ED4F-A299-9B08496687A2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02660427-C1AA-9140-9799-660CA1ED076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2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2A47B74-5E47-FF4A-9C3F-1A7B987125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29842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2018823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43BDBF5C-BA0E-4442-A101-1C57DCF782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5033" y="4625876"/>
            <a:ext cx="1539005" cy="793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 b="1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SOPHIE DURAND</a:t>
            </a:r>
            <a:br>
              <a:rPr lang="fr-FR"/>
            </a:br>
            <a:r>
              <a:rPr lang="fr-FR"/>
              <a:t>Lorem ipsum </a:t>
            </a:r>
            <a:r>
              <a:rPr lang="fr-FR" err="1"/>
              <a:t>deis</a:t>
            </a:r>
            <a:endParaRPr lang="fr-FR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1948FA37-03C2-4171-A4FB-A91397A3B42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257300" y="2917825"/>
            <a:ext cx="1452563" cy="1452563"/>
          </a:xfrm>
          <a:prstGeom prst="rect">
            <a:avLst/>
          </a:prstGeom>
          <a:pattFill prst="ltUpDiag">
            <a:fgClr>
              <a:schemeClr val="accent3"/>
            </a:fgClr>
            <a:bgClr>
              <a:schemeClr val="bg1"/>
            </a:bgClr>
          </a:pattFill>
        </p:spPr>
        <p:txBody>
          <a:bodyPr anchor="ctr"/>
          <a:lstStyle>
            <a:lvl1pPr>
              <a:defRPr lang="fr-FR" sz="1800" dirty="0"/>
            </a:lvl1pPr>
          </a:lstStyle>
          <a:p>
            <a:pPr marL="0" lvl="0" indent="0" algn="ctr">
              <a:buNone/>
            </a:pPr>
            <a:endParaRPr lang="fr-FR"/>
          </a:p>
        </p:txBody>
      </p:sp>
      <p:sp>
        <p:nvSpPr>
          <p:cNvPr id="25" name="Espace réservé pour une image  5">
            <a:extLst>
              <a:ext uri="{FF2B5EF4-FFF2-40B4-BE49-F238E27FC236}">
                <a16:creationId xmlns:a16="http://schemas.microsoft.com/office/drawing/2014/main" id="{B28B688A-C23F-471B-8F6C-2FD3B735DC3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021993" y="2917825"/>
            <a:ext cx="1452563" cy="1452563"/>
          </a:xfrm>
          <a:prstGeom prst="rect">
            <a:avLst/>
          </a:prstGeom>
          <a:pattFill prst="ltUpDiag">
            <a:fgClr>
              <a:schemeClr val="accent3"/>
            </a:fgClr>
            <a:bgClr>
              <a:schemeClr val="bg1"/>
            </a:bgClr>
          </a:pattFill>
        </p:spPr>
        <p:txBody>
          <a:bodyPr anchor="ctr"/>
          <a:lstStyle>
            <a:lvl1pPr>
              <a:defRPr lang="fr-FR" sz="1800"/>
            </a:lvl1pPr>
          </a:lstStyle>
          <a:p>
            <a:pPr marL="0" lvl="0" indent="0" algn="ctr">
              <a:buNone/>
            </a:pPr>
            <a:endParaRPr lang="fr-FR"/>
          </a:p>
        </p:txBody>
      </p:sp>
      <p:sp>
        <p:nvSpPr>
          <p:cNvPr id="26" name="Espace réservé pour une image  5">
            <a:extLst>
              <a:ext uri="{FF2B5EF4-FFF2-40B4-BE49-F238E27FC236}">
                <a16:creationId xmlns:a16="http://schemas.microsoft.com/office/drawing/2014/main" id="{D8D0DF88-C7E5-4AE0-8E4E-B8AA3AC6D7C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786686" y="2917825"/>
            <a:ext cx="1452563" cy="1452563"/>
          </a:xfrm>
          <a:prstGeom prst="rect">
            <a:avLst/>
          </a:prstGeom>
          <a:pattFill prst="ltUpDiag">
            <a:fgClr>
              <a:schemeClr val="accent3"/>
            </a:fgClr>
            <a:bgClr>
              <a:schemeClr val="bg1"/>
            </a:bgClr>
          </a:pattFill>
        </p:spPr>
        <p:txBody>
          <a:bodyPr anchor="ctr"/>
          <a:lstStyle>
            <a:lvl1pPr>
              <a:defRPr lang="fr-FR" sz="1800"/>
            </a:lvl1pPr>
          </a:lstStyle>
          <a:p>
            <a:pPr marL="0" lvl="0" indent="0" algn="ctr">
              <a:buNone/>
            </a:pPr>
            <a:endParaRPr lang="fr-FR"/>
          </a:p>
        </p:txBody>
      </p:sp>
      <p:sp>
        <p:nvSpPr>
          <p:cNvPr id="28" name="Espace réservé pour une image  5">
            <a:extLst>
              <a:ext uri="{FF2B5EF4-FFF2-40B4-BE49-F238E27FC236}">
                <a16:creationId xmlns:a16="http://schemas.microsoft.com/office/drawing/2014/main" id="{30BDF271-E69F-4943-A6A1-904AB232A2F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551379" y="2917825"/>
            <a:ext cx="1452563" cy="1452563"/>
          </a:xfrm>
          <a:prstGeom prst="rect">
            <a:avLst/>
          </a:prstGeom>
          <a:pattFill prst="ltUpDiag">
            <a:fgClr>
              <a:schemeClr val="accent3"/>
            </a:fgClr>
            <a:bgClr>
              <a:schemeClr val="bg1"/>
            </a:bgClr>
          </a:pattFill>
        </p:spPr>
        <p:txBody>
          <a:bodyPr anchor="ctr"/>
          <a:lstStyle>
            <a:lvl1pPr>
              <a:defRPr lang="fr-FR" sz="1800"/>
            </a:lvl1pPr>
          </a:lstStyle>
          <a:p>
            <a:pPr marL="0" lvl="0" indent="0" algn="ctr">
              <a:buNone/>
            </a:pPr>
            <a:endParaRPr lang="fr-FR"/>
          </a:p>
        </p:txBody>
      </p:sp>
      <p:sp>
        <p:nvSpPr>
          <p:cNvPr id="31" name="Espace réservé pour une image  5">
            <a:extLst>
              <a:ext uri="{FF2B5EF4-FFF2-40B4-BE49-F238E27FC236}">
                <a16:creationId xmlns:a16="http://schemas.microsoft.com/office/drawing/2014/main" id="{738D7B3D-A5D9-482D-BD44-174FC77A170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316072" y="2917825"/>
            <a:ext cx="1452563" cy="1452563"/>
          </a:xfrm>
          <a:prstGeom prst="rect">
            <a:avLst/>
          </a:prstGeom>
          <a:pattFill prst="ltUpDiag">
            <a:fgClr>
              <a:schemeClr val="accent3"/>
            </a:fgClr>
            <a:bgClr>
              <a:schemeClr val="bg1"/>
            </a:bgClr>
          </a:pattFill>
        </p:spPr>
        <p:txBody>
          <a:bodyPr anchor="ctr"/>
          <a:lstStyle>
            <a:lvl1pPr>
              <a:defRPr lang="fr-FR" sz="1800"/>
            </a:lvl1pPr>
          </a:lstStyle>
          <a:p>
            <a:pPr marL="0" lvl="0" indent="0" algn="ctr">
              <a:buNone/>
            </a:pPr>
            <a:endParaRPr lang="fr-FR"/>
          </a:p>
        </p:txBody>
      </p:sp>
      <p:sp>
        <p:nvSpPr>
          <p:cNvPr id="33" name="Espace réservé pour une image  5">
            <a:extLst>
              <a:ext uri="{FF2B5EF4-FFF2-40B4-BE49-F238E27FC236}">
                <a16:creationId xmlns:a16="http://schemas.microsoft.com/office/drawing/2014/main" id="{524F5525-4E0E-4ED5-BB63-02D0BCE177E7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080765" y="2917825"/>
            <a:ext cx="1452563" cy="1452563"/>
          </a:xfrm>
          <a:prstGeom prst="rect">
            <a:avLst/>
          </a:prstGeom>
          <a:pattFill prst="ltUpDiag">
            <a:fgClr>
              <a:schemeClr val="accent3"/>
            </a:fgClr>
            <a:bgClr>
              <a:schemeClr val="bg1"/>
            </a:bgClr>
          </a:pattFill>
        </p:spPr>
        <p:txBody>
          <a:bodyPr anchor="ctr"/>
          <a:lstStyle>
            <a:lvl1pPr>
              <a:defRPr lang="fr-FR" sz="1800"/>
            </a:lvl1pPr>
          </a:lstStyle>
          <a:p>
            <a:pPr marL="0" lvl="0" indent="0" algn="ctr">
              <a:buNone/>
            </a:pPr>
            <a:endParaRPr lang="fr-FR"/>
          </a:p>
        </p:txBody>
      </p:sp>
      <p:sp>
        <p:nvSpPr>
          <p:cNvPr id="34" name="Espace réservé du texte 13">
            <a:extLst>
              <a:ext uri="{FF2B5EF4-FFF2-40B4-BE49-F238E27FC236}">
                <a16:creationId xmlns:a16="http://schemas.microsoft.com/office/drawing/2014/main" id="{7794015D-76DD-426D-B778-10E6C0775CC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938891" y="4625876"/>
            <a:ext cx="1539005" cy="793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 b="1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SOPHIE DURAND</a:t>
            </a:r>
            <a:br>
              <a:rPr lang="fr-FR"/>
            </a:br>
            <a:r>
              <a:rPr lang="fr-FR"/>
              <a:t>Lorem ipsum </a:t>
            </a:r>
            <a:r>
              <a:rPr lang="fr-FR" err="1"/>
              <a:t>deis</a:t>
            </a:r>
            <a:endParaRPr lang="fr-FR"/>
          </a:p>
        </p:txBody>
      </p:sp>
      <p:sp>
        <p:nvSpPr>
          <p:cNvPr id="45" name="Espace réservé du texte 13">
            <a:extLst>
              <a:ext uri="{FF2B5EF4-FFF2-40B4-BE49-F238E27FC236}">
                <a16:creationId xmlns:a16="http://schemas.microsoft.com/office/drawing/2014/main" id="{700E5C0C-3F1D-42A7-A16A-31551330055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02749" y="4625876"/>
            <a:ext cx="1539005" cy="793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 b="1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SOPHIE DURAND</a:t>
            </a:r>
            <a:br>
              <a:rPr lang="fr-FR"/>
            </a:br>
            <a:r>
              <a:rPr lang="fr-FR"/>
              <a:t>Lorem ipsum </a:t>
            </a:r>
            <a:r>
              <a:rPr lang="fr-FR" err="1"/>
              <a:t>deis</a:t>
            </a:r>
            <a:endParaRPr lang="fr-FR"/>
          </a:p>
        </p:txBody>
      </p:sp>
      <p:sp>
        <p:nvSpPr>
          <p:cNvPr id="46" name="Espace réservé du texte 13">
            <a:extLst>
              <a:ext uri="{FF2B5EF4-FFF2-40B4-BE49-F238E27FC236}">
                <a16:creationId xmlns:a16="http://schemas.microsoft.com/office/drawing/2014/main" id="{652AD24D-8A00-49F9-AE2D-A95625C61CF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466607" y="4625876"/>
            <a:ext cx="1539005" cy="793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 b="1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SOPHIE DURAND</a:t>
            </a:r>
            <a:br>
              <a:rPr lang="fr-FR"/>
            </a:br>
            <a:r>
              <a:rPr lang="fr-FR"/>
              <a:t>Lorem ipsum </a:t>
            </a:r>
            <a:r>
              <a:rPr lang="fr-FR" err="1"/>
              <a:t>deis</a:t>
            </a:r>
            <a:endParaRPr lang="fr-FR"/>
          </a:p>
        </p:txBody>
      </p:sp>
      <p:sp>
        <p:nvSpPr>
          <p:cNvPr id="47" name="Espace réservé du texte 13">
            <a:extLst>
              <a:ext uri="{FF2B5EF4-FFF2-40B4-BE49-F238E27FC236}">
                <a16:creationId xmlns:a16="http://schemas.microsoft.com/office/drawing/2014/main" id="{BBE11D3D-DBCB-496A-800F-3A6B110FC25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30465" y="4625876"/>
            <a:ext cx="1539005" cy="793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 b="1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SOPHIE DURAND</a:t>
            </a:r>
            <a:br>
              <a:rPr lang="fr-FR"/>
            </a:br>
            <a:r>
              <a:rPr lang="fr-FR"/>
              <a:t>Lorem ipsum </a:t>
            </a:r>
            <a:r>
              <a:rPr lang="fr-FR" err="1"/>
              <a:t>deis</a:t>
            </a:r>
            <a:endParaRPr lang="fr-FR"/>
          </a:p>
        </p:txBody>
      </p:sp>
      <p:sp>
        <p:nvSpPr>
          <p:cNvPr id="48" name="Espace réservé du texte 13">
            <a:extLst>
              <a:ext uri="{FF2B5EF4-FFF2-40B4-BE49-F238E27FC236}">
                <a16:creationId xmlns:a16="http://schemas.microsoft.com/office/drawing/2014/main" id="{E57A4DF8-694B-488B-AC9F-917AF64A861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994323" y="4625876"/>
            <a:ext cx="1539005" cy="793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 b="1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SOPHIE DURAND</a:t>
            </a:r>
            <a:br>
              <a:rPr lang="fr-FR"/>
            </a:br>
            <a:r>
              <a:rPr lang="fr-FR"/>
              <a:t>Lorem ipsum </a:t>
            </a:r>
            <a:r>
              <a:rPr lang="fr-FR" err="1"/>
              <a:t>deis</a:t>
            </a:r>
            <a:endParaRPr lang="fr-FR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6F53458-1556-481B-B8FE-5627543ED1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20" y="217952"/>
            <a:ext cx="2467313" cy="1159744"/>
          </a:xfrm>
          <a:prstGeom prst="rect">
            <a:avLst/>
          </a:prstGeom>
        </p:spPr>
      </p:pic>
      <p:sp>
        <p:nvSpPr>
          <p:cNvPr id="30" name="Espace réservé du numéro de diapositive 5">
            <a:extLst>
              <a:ext uri="{FF2B5EF4-FFF2-40B4-BE49-F238E27FC236}">
                <a16:creationId xmlns:a16="http://schemas.microsoft.com/office/drawing/2014/main" id="{5A865C8B-0BD8-734D-B11E-092B2CCEF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19F1D76B-7012-ED4F-8EE3-687698788DC6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4F71C92A-BEDB-FF40-874A-CF21AE5BC5F1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6A32CDBC-50F0-5548-A952-0C2886C6627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5" y="1197854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Présentation</a:t>
            </a:r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0E1A519D-9C33-E942-8A9A-DB40004221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5" y="1636016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des équipes !</a:t>
            </a:r>
          </a:p>
        </p:txBody>
      </p:sp>
    </p:spTree>
    <p:extLst>
      <p:ext uri="{BB962C8B-B14F-4D97-AF65-F5344CB8AC3E}">
        <p14:creationId xmlns:p14="http://schemas.microsoft.com/office/powerpoint/2010/main" val="2672331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ém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E47C1D65-3D60-CD4F-90D0-633C87A764F3}"/>
              </a:ext>
            </a:extLst>
          </p:cNvPr>
          <p:cNvSpPr/>
          <p:nvPr userDrawn="1"/>
        </p:nvSpPr>
        <p:spPr>
          <a:xfrm>
            <a:off x="70251" y="139663"/>
            <a:ext cx="12051498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6B695247-9A93-28AB-F2B6-46337B42622A}"/>
              </a:ext>
            </a:extLst>
          </p:cNvPr>
          <p:cNvSpPr txBox="1"/>
          <p:nvPr/>
        </p:nvSpPr>
        <p:spPr>
          <a:xfrm>
            <a:off x="1167134" y="5388659"/>
            <a:ext cx="3802469" cy="32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000"/>
              </a:lnSpc>
            </a:pPr>
            <a:endParaRPr lang="en-US" sz="1200" spc="10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D528FAC9-9633-5EF3-CC76-DB4D0407860B}"/>
              </a:ext>
            </a:extLst>
          </p:cNvPr>
          <p:cNvSpPr txBox="1"/>
          <p:nvPr/>
        </p:nvSpPr>
        <p:spPr>
          <a:xfrm>
            <a:off x="7936401" y="5191889"/>
            <a:ext cx="3802469" cy="32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00"/>
              </a:lnSpc>
            </a:pPr>
            <a:endParaRPr lang="en-US" sz="1200" spc="10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A64BABF2-E753-4A01-D791-D55F376FA6B3}"/>
              </a:ext>
            </a:extLst>
          </p:cNvPr>
          <p:cNvSpPr txBox="1"/>
          <p:nvPr/>
        </p:nvSpPr>
        <p:spPr>
          <a:xfrm>
            <a:off x="7812736" y="3472315"/>
            <a:ext cx="3964234" cy="290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endParaRPr lang="en-US" sz="1200" spc="10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7618A687-2244-D1CD-DF2C-DF97CF4FE3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2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63FF2C9-33FB-21C0-1A8A-60AFBE6D2B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858" y="252059"/>
            <a:ext cx="2346733" cy="1078294"/>
          </a:xfrm>
          <a:prstGeom prst="rect">
            <a:avLst/>
          </a:prstGeom>
        </p:spPr>
      </p:pic>
      <p:sp>
        <p:nvSpPr>
          <p:cNvPr id="33" name="Espace réservé du numéro de diapositive 5">
            <a:extLst>
              <a:ext uri="{FF2B5EF4-FFF2-40B4-BE49-F238E27FC236}">
                <a16:creationId xmlns:a16="http://schemas.microsoft.com/office/drawing/2014/main" id="{846B4DC4-0CD8-888D-C982-71F0E6C7A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4C00659-DF7C-2D63-09A7-B1BB7AE9A9B6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6047C6F5-373D-8F71-3312-D305636825A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29842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14" name="Espace réservé du texte 31">
            <a:extLst>
              <a:ext uri="{FF2B5EF4-FFF2-40B4-BE49-F238E27FC236}">
                <a16:creationId xmlns:a16="http://schemas.microsoft.com/office/drawing/2014/main" id="{47A85AA5-5C9F-8787-A092-FA76CFBF31E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81224" y="2526993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1</a:t>
            </a:r>
          </a:p>
        </p:txBody>
      </p:sp>
      <p:sp>
        <p:nvSpPr>
          <p:cNvPr id="15" name="Espace réservé du texte 31">
            <a:extLst>
              <a:ext uri="{FF2B5EF4-FFF2-40B4-BE49-F238E27FC236}">
                <a16:creationId xmlns:a16="http://schemas.microsoft.com/office/drawing/2014/main" id="{EEB8AB7E-1064-7E0A-83FD-CE52562CFD1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81224" y="2983641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31">
            <a:extLst>
              <a:ext uri="{FF2B5EF4-FFF2-40B4-BE49-F238E27FC236}">
                <a16:creationId xmlns:a16="http://schemas.microsoft.com/office/drawing/2014/main" id="{C808288B-3001-C0E9-8A36-4D2EDCF8F13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881224" y="3728185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2</a:t>
            </a:r>
          </a:p>
        </p:txBody>
      </p:sp>
      <p:sp>
        <p:nvSpPr>
          <p:cNvPr id="17" name="Espace réservé du texte 31">
            <a:extLst>
              <a:ext uri="{FF2B5EF4-FFF2-40B4-BE49-F238E27FC236}">
                <a16:creationId xmlns:a16="http://schemas.microsoft.com/office/drawing/2014/main" id="{E3C88745-2A4A-582C-46F1-42D720B2739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881224" y="4184833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8" name="Espace réservé du texte 31">
            <a:extLst>
              <a:ext uri="{FF2B5EF4-FFF2-40B4-BE49-F238E27FC236}">
                <a16:creationId xmlns:a16="http://schemas.microsoft.com/office/drawing/2014/main" id="{8EE57D1C-6D3C-82D7-40AD-7ECC1102F6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884551" y="4923673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3</a:t>
            </a:r>
          </a:p>
        </p:txBody>
      </p:sp>
      <p:sp>
        <p:nvSpPr>
          <p:cNvPr id="20" name="Espace réservé du texte 31">
            <a:extLst>
              <a:ext uri="{FF2B5EF4-FFF2-40B4-BE49-F238E27FC236}">
                <a16:creationId xmlns:a16="http://schemas.microsoft.com/office/drawing/2014/main" id="{FE0C55D0-C427-2D32-BD09-7C90573696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884551" y="5380321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8" name="Espace réservé du texte 31">
            <a:extLst>
              <a:ext uri="{FF2B5EF4-FFF2-40B4-BE49-F238E27FC236}">
                <a16:creationId xmlns:a16="http://schemas.microsoft.com/office/drawing/2014/main" id="{E5568F91-3FE4-1C07-5AAA-3DD3F8714A3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457104" y="2975269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4</a:t>
            </a:r>
          </a:p>
        </p:txBody>
      </p:sp>
      <p:sp>
        <p:nvSpPr>
          <p:cNvPr id="29" name="Espace réservé du texte 31">
            <a:extLst>
              <a:ext uri="{FF2B5EF4-FFF2-40B4-BE49-F238E27FC236}">
                <a16:creationId xmlns:a16="http://schemas.microsoft.com/office/drawing/2014/main" id="{E9F3D940-15B0-28FE-61B9-E2FD63D6D9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57104" y="3431917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7" name="Espace réservé du texte 31">
            <a:extLst>
              <a:ext uri="{FF2B5EF4-FFF2-40B4-BE49-F238E27FC236}">
                <a16:creationId xmlns:a16="http://schemas.microsoft.com/office/drawing/2014/main" id="{32A35BD1-9DA0-0A6E-E8A9-F8FB50B2509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457104" y="4176461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5</a:t>
            </a:r>
          </a:p>
        </p:txBody>
      </p:sp>
      <p:sp>
        <p:nvSpPr>
          <p:cNvPr id="38" name="Espace réservé du texte 31">
            <a:extLst>
              <a:ext uri="{FF2B5EF4-FFF2-40B4-BE49-F238E27FC236}">
                <a16:creationId xmlns:a16="http://schemas.microsoft.com/office/drawing/2014/main" id="{FA7FB8F1-07DA-2304-C4BB-6991A12205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457104" y="4633109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783619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chém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E47C1D65-3D60-CD4F-90D0-633C87A764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0251" y="139663"/>
            <a:ext cx="12051498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6B695247-9A93-28AB-F2B6-46337B42622A}"/>
              </a:ext>
            </a:extLst>
          </p:cNvPr>
          <p:cNvSpPr txBox="1"/>
          <p:nvPr/>
        </p:nvSpPr>
        <p:spPr>
          <a:xfrm>
            <a:off x="1167134" y="5388659"/>
            <a:ext cx="3802469" cy="32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000"/>
              </a:lnSpc>
            </a:pPr>
            <a:endParaRPr lang="en-US" sz="1200" spc="10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D528FAC9-9633-5EF3-CC76-DB4D0407860B}"/>
              </a:ext>
            </a:extLst>
          </p:cNvPr>
          <p:cNvSpPr txBox="1"/>
          <p:nvPr/>
        </p:nvSpPr>
        <p:spPr>
          <a:xfrm>
            <a:off x="7936401" y="5191889"/>
            <a:ext cx="3802469" cy="32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00"/>
              </a:lnSpc>
            </a:pPr>
            <a:endParaRPr lang="en-US" sz="1200" spc="10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A64BABF2-E753-4A01-D791-D55F376FA6B3}"/>
              </a:ext>
            </a:extLst>
          </p:cNvPr>
          <p:cNvSpPr txBox="1"/>
          <p:nvPr/>
        </p:nvSpPr>
        <p:spPr>
          <a:xfrm>
            <a:off x="7812736" y="3472315"/>
            <a:ext cx="3964234" cy="290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endParaRPr lang="en-US" sz="1200" spc="10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7618A687-2244-D1CD-DF2C-DF97CF4FE3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6449" y="537637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2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63FF2C9-33FB-21C0-1A8A-60AFBE6D2B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858" y="252059"/>
            <a:ext cx="2346733" cy="1078294"/>
          </a:xfrm>
          <a:prstGeom prst="rect">
            <a:avLst/>
          </a:prstGeom>
        </p:spPr>
      </p:pic>
      <p:sp>
        <p:nvSpPr>
          <p:cNvPr id="33" name="Espace réservé du numéro de diapositive 5">
            <a:extLst>
              <a:ext uri="{FF2B5EF4-FFF2-40B4-BE49-F238E27FC236}">
                <a16:creationId xmlns:a16="http://schemas.microsoft.com/office/drawing/2014/main" id="{846B4DC4-0CD8-888D-C982-71F0E6C7A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4C00659-DF7C-2D63-09A7-B1BB7AE9A9B6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6047C6F5-373D-8F71-3312-D305636825A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449" y="973348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14" name="Espace réservé du texte 31">
            <a:extLst>
              <a:ext uri="{FF2B5EF4-FFF2-40B4-BE49-F238E27FC236}">
                <a16:creationId xmlns:a16="http://schemas.microsoft.com/office/drawing/2014/main" id="{47A85AA5-5C9F-8787-A092-FA76CFBF31E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668606" y="717479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1</a:t>
            </a:r>
          </a:p>
        </p:txBody>
      </p:sp>
      <p:sp>
        <p:nvSpPr>
          <p:cNvPr id="15" name="Espace réservé du texte 31">
            <a:extLst>
              <a:ext uri="{FF2B5EF4-FFF2-40B4-BE49-F238E27FC236}">
                <a16:creationId xmlns:a16="http://schemas.microsoft.com/office/drawing/2014/main" id="{EEB8AB7E-1064-7E0A-83FD-CE52562CFD1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668607" y="1125698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31">
            <a:extLst>
              <a:ext uri="{FF2B5EF4-FFF2-40B4-BE49-F238E27FC236}">
                <a16:creationId xmlns:a16="http://schemas.microsoft.com/office/drawing/2014/main" id="{C808288B-3001-C0E9-8A36-4D2EDCF8F13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56331" y="1712063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2</a:t>
            </a:r>
          </a:p>
        </p:txBody>
      </p:sp>
      <p:sp>
        <p:nvSpPr>
          <p:cNvPr id="17" name="Espace réservé du texte 31">
            <a:extLst>
              <a:ext uri="{FF2B5EF4-FFF2-40B4-BE49-F238E27FC236}">
                <a16:creationId xmlns:a16="http://schemas.microsoft.com/office/drawing/2014/main" id="{E3C88745-2A4A-582C-46F1-42D720B2739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61676" y="2098827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8" name="Espace réservé du texte 31">
            <a:extLst>
              <a:ext uri="{FF2B5EF4-FFF2-40B4-BE49-F238E27FC236}">
                <a16:creationId xmlns:a16="http://schemas.microsoft.com/office/drawing/2014/main" id="{8EE57D1C-6D3C-82D7-40AD-7ECC1102F6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706689" y="3000446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3</a:t>
            </a:r>
          </a:p>
        </p:txBody>
      </p:sp>
      <p:sp>
        <p:nvSpPr>
          <p:cNvPr id="20" name="Espace réservé du texte 31">
            <a:extLst>
              <a:ext uri="{FF2B5EF4-FFF2-40B4-BE49-F238E27FC236}">
                <a16:creationId xmlns:a16="http://schemas.microsoft.com/office/drawing/2014/main" id="{FE0C55D0-C427-2D32-BD09-7C90573696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706689" y="3382325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8" name="Espace réservé du texte 31">
            <a:extLst>
              <a:ext uri="{FF2B5EF4-FFF2-40B4-BE49-F238E27FC236}">
                <a16:creationId xmlns:a16="http://schemas.microsoft.com/office/drawing/2014/main" id="{E5568F91-3FE4-1C07-5AAA-3DD3F8714A3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706690" y="4239304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4</a:t>
            </a:r>
          </a:p>
        </p:txBody>
      </p:sp>
      <p:sp>
        <p:nvSpPr>
          <p:cNvPr id="29" name="Espace réservé du texte 31">
            <a:extLst>
              <a:ext uri="{FF2B5EF4-FFF2-40B4-BE49-F238E27FC236}">
                <a16:creationId xmlns:a16="http://schemas.microsoft.com/office/drawing/2014/main" id="{E9F3D940-15B0-28FE-61B9-E2FD63D6D9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706689" y="4641058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7" name="Espace réservé du texte 31">
            <a:extLst>
              <a:ext uri="{FF2B5EF4-FFF2-40B4-BE49-F238E27FC236}">
                <a16:creationId xmlns:a16="http://schemas.microsoft.com/office/drawing/2014/main" id="{32A35BD1-9DA0-0A6E-E8A9-F8FB50B2509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87537" y="5452089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5</a:t>
            </a:r>
          </a:p>
        </p:txBody>
      </p:sp>
      <p:sp>
        <p:nvSpPr>
          <p:cNvPr id="38" name="Espace réservé du texte 31">
            <a:extLst>
              <a:ext uri="{FF2B5EF4-FFF2-40B4-BE49-F238E27FC236}">
                <a16:creationId xmlns:a16="http://schemas.microsoft.com/office/drawing/2014/main" id="{FA7FB8F1-07DA-2304-C4BB-6991A12205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395870" y="5828813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4" name="Espace réservé du texte 31">
            <a:extLst>
              <a:ext uri="{FF2B5EF4-FFF2-40B4-BE49-F238E27FC236}">
                <a16:creationId xmlns:a16="http://schemas.microsoft.com/office/drawing/2014/main" id="{A0AFC73E-B8D6-D8D8-37C8-BA43C12AA1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63418" y="4991047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6</a:t>
            </a:r>
          </a:p>
        </p:txBody>
      </p:sp>
      <p:sp>
        <p:nvSpPr>
          <p:cNvPr id="26" name="Espace réservé du texte 31">
            <a:extLst>
              <a:ext uri="{FF2B5EF4-FFF2-40B4-BE49-F238E27FC236}">
                <a16:creationId xmlns:a16="http://schemas.microsoft.com/office/drawing/2014/main" id="{7D5AC445-7CD6-8AC9-0A8B-071AEE0C672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63418" y="5382668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7" name="Espace réservé du texte 31">
            <a:extLst>
              <a:ext uri="{FF2B5EF4-FFF2-40B4-BE49-F238E27FC236}">
                <a16:creationId xmlns:a16="http://schemas.microsoft.com/office/drawing/2014/main" id="{32239F25-A709-5AE9-07AB-BB8099D7D71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47017" y="3403011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7</a:t>
            </a:r>
          </a:p>
        </p:txBody>
      </p:sp>
      <p:sp>
        <p:nvSpPr>
          <p:cNvPr id="39" name="Espace réservé du texte 31">
            <a:extLst>
              <a:ext uri="{FF2B5EF4-FFF2-40B4-BE49-F238E27FC236}">
                <a16:creationId xmlns:a16="http://schemas.microsoft.com/office/drawing/2014/main" id="{5E1B9616-62B4-81D7-133E-0DC233CFC3C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7017" y="3800623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0" name="Espace réservé du texte 31">
            <a:extLst>
              <a:ext uri="{FF2B5EF4-FFF2-40B4-BE49-F238E27FC236}">
                <a16:creationId xmlns:a16="http://schemas.microsoft.com/office/drawing/2014/main" id="{057247BC-0A1A-40CE-DBFD-6F0F0C8BC0D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360320" y="1806152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8</a:t>
            </a:r>
          </a:p>
        </p:txBody>
      </p:sp>
      <p:sp>
        <p:nvSpPr>
          <p:cNvPr id="41" name="Espace réservé du texte 31">
            <a:extLst>
              <a:ext uri="{FF2B5EF4-FFF2-40B4-BE49-F238E27FC236}">
                <a16:creationId xmlns:a16="http://schemas.microsoft.com/office/drawing/2014/main" id="{CF0D0083-474D-E1B1-8520-EB64ED37BCD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360320" y="2191601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4198713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chém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E47C1D65-3D60-CD4F-90D0-633C87A764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0251" y="139663"/>
            <a:ext cx="12051498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6B695247-9A93-28AB-F2B6-46337B42622A}"/>
              </a:ext>
            </a:extLst>
          </p:cNvPr>
          <p:cNvSpPr txBox="1"/>
          <p:nvPr/>
        </p:nvSpPr>
        <p:spPr>
          <a:xfrm>
            <a:off x="1167134" y="5388659"/>
            <a:ext cx="3802469" cy="32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000"/>
              </a:lnSpc>
            </a:pPr>
            <a:endParaRPr lang="en-US" sz="1200" spc="10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D528FAC9-9633-5EF3-CC76-DB4D0407860B}"/>
              </a:ext>
            </a:extLst>
          </p:cNvPr>
          <p:cNvSpPr txBox="1"/>
          <p:nvPr/>
        </p:nvSpPr>
        <p:spPr>
          <a:xfrm>
            <a:off x="7936401" y="5191889"/>
            <a:ext cx="3802469" cy="32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00"/>
              </a:lnSpc>
            </a:pPr>
            <a:endParaRPr lang="en-US" sz="1200" spc="10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A64BABF2-E753-4A01-D791-D55F376FA6B3}"/>
              </a:ext>
            </a:extLst>
          </p:cNvPr>
          <p:cNvSpPr txBox="1"/>
          <p:nvPr/>
        </p:nvSpPr>
        <p:spPr>
          <a:xfrm>
            <a:off x="7812736" y="3472315"/>
            <a:ext cx="3964234" cy="290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endParaRPr lang="en-US" sz="1200" spc="10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7618A687-2244-D1CD-DF2C-DF97CF4FE3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6449" y="537637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2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63FF2C9-33FB-21C0-1A8A-60AFBE6D2B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858" y="252059"/>
            <a:ext cx="2346733" cy="1078294"/>
          </a:xfrm>
          <a:prstGeom prst="rect">
            <a:avLst/>
          </a:prstGeom>
        </p:spPr>
      </p:pic>
      <p:sp>
        <p:nvSpPr>
          <p:cNvPr id="33" name="Espace réservé du numéro de diapositive 5">
            <a:extLst>
              <a:ext uri="{FF2B5EF4-FFF2-40B4-BE49-F238E27FC236}">
                <a16:creationId xmlns:a16="http://schemas.microsoft.com/office/drawing/2014/main" id="{846B4DC4-0CD8-888D-C982-71F0E6C7A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4C00659-DF7C-2D63-09A7-B1BB7AE9A9B6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6047C6F5-373D-8F71-3312-D305636825A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449" y="973348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14" name="Espace réservé du texte 31">
            <a:extLst>
              <a:ext uri="{FF2B5EF4-FFF2-40B4-BE49-F238E27FC236}">
                <a16:creationId xmlns:a16="http://schemas.microsoft.com/office/drawing/2014/main" id="{47A85AA5-5C9F-8787-A092-FA76CFBF31E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58293" y="1189454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1</a:t>
            </a:r>
          </a:p>
        </p:txBody>
      </p:sp>
      <p:sp>
        <p:nvSpPr>
          <p:cNvPr id="15" name="Espace réservé du texte 31">
            <a:extLst>
              <a:ext uri="{FF2B5EF4-FFF2-40B4-BE49-F238E27FC236}">
                <a16:creationId xmlns:a16="http://schemas.microsoft.com/office/drawing/2014/main" id="{EEB8AB7E-1064-7E0A-83FD-CE52562CFD1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758293" y="1569933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31">
            <a:extLst>
              <a:ext uri="{FF2B5EF4-FFF2-40B4-BE49-F238E27FC236}">
                <a16:creationId xmlns:a16="http://schemas.microsoft.com/office/drawing/2014/main" id="{C808288B-3001-C0E9-8A36-4D2EDCF8F13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777491" y="2277079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2</a:t>
            </a:r>
          </a:p>
        </p:txBody>
      </p:sp>
      <p:sp>
        <p:nvSpPr>
          <p:cNvPr id="17" name="Espace réservé du texte 31">
            <a:extLst>
              <a:ext uri="{FF2B5EF4-FFF2-40B4-BE49-F238E27FC236}">
                <a16:creationId xmlns:a16="http://schemas.microsoft.com/office/drawing/2014/main" id="{E3C88745-2A4A-582C-46F1-42D720B2739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777491" y="2654360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8" name="Espace réservé du texte 31">
            <a:extLst>
              <a:ext uri="{FF2B5EF4-FFF2-40B4-BE49-F238E27FC236}">
                <a16:creationId xmlns:a16="http://schemas.microsoft.com/office/drawing/2014/main" id="{8EE57D1C-6D3C-82D7-40AD-7ECC1102F6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483935" y="3653965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3</a:t>
            </a:r>
          </a:p>
        </p:txBody>
      </p:sp>
      <p:sp>
        <p:nvSpPr>
          <p:cNvPr id="20" name="Espace réservé du texte 31">
            <a:extLst>
              <a:ext uri="{FF2B5EF4-FFF2-40B4-BE49-F238E27FC236}">
                <a16:creationId xmlns:a16="http://schemas.microsoft.com/office/drawing/2014/main" id="{FE0C55D0-C427-2D32-BD09-7C90573696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483935" y="4032165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8" name="Espace réservé du texte 31">
            <a:extLst>
              <a:ext uri="{FF2B5EF4-FFF2-40B4-BE49-F238E27FC236}">
                <a16:creationId xmlns:a16="http://schemas.microsoft.com/office/drawing/2014/main" id="{E5568F91-3FE4-1C07-5AAA-3DD3F8714A3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252357" y="5356849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4</a:t>
            </a:r>
          </a:p>
        </p:txBody>
      </p:sp>
      <p:sp>
        <p:nvSpPr>
          <p:cNvPr id="29" name="Espace réservé du texte 31">
            <a:extLst>
              <a:ext uri="{FF2B5EF4-FFF2-40B4-BE49-F238E27FC236}">
                <a16:creationId xmlns:a16="http://schemas.microsoft.com/office/drawing/2014/main" id="{E9F3D940-15B0-28FE-61B9-E2FD63D6D9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252358" y="5769641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7" name="Espace réservé du texte 31">
            <a:extLst>
              <a:ext uri="{FF2B5EF4-FFF2-40B4-BE49-F238E27FC236}">
                <a16:creationId xmlns:a16="http://schemas.microsoft.com/office/drawing/2014/main" id="{32A35BD1-9DA0-0A6E-E8A9-F8FB50B2509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948884" y="5240900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5</a:t>
            </a:r>
          </a:p>
        </p:txBody>
      </p:sp>
      <p:sp>
        <p:nvSpPr>
          <p:cNvPr id="38" name="Espace réservé du texte 31">
            <a:extLst>
              <a:ext uri="{FF2B5EF4-FFF2-40B4-BE49-F238E27FC236}">
                <a16:creationId xmlns:a16="http://schemas.microsoft.com/office/drawing/2014/main" id="{FA7FB8F1-07DA-2304-C4BB-6991A12205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948883" y="5627137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4" name="Espace réservé du texte 31">
            <a:extLst>
              <a:ext uri="{FF2B5EF4-FFF2-40B4-BE49-F238E27FC236}">
                <a16:creationId xmlns:a16="http://schemas.microsoft.com/office/drawing/2014/main" id="{A0AFC73E-B8D6-D8D8-37C8-BA43C12AA1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85737" y="4147567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6</a:t>
            </a:r>
          </a:p>
        </p:txBody>
      </p:sp>
      <p:sp>
        <p:nvSpPr>
          <p:cNvPr id="26" name="Espace réservé du texte 31">
            <a:extLst>
              <a:ext uri="{FF2B5EF4-FFF2-40B4-BE49-F238E27FC236}">
                <a16:creationId xmlns:a16="http://schemas.microsoft.com/office/drawing/2014/main" id="{7D5AC445-7CD6-8AC9-0A8B-071AEE0C672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5737" y="4536642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7" name="Espace réservé du texte 31">
            <a:extLst>
              <a:ext uri="{FF2B5EF4-FFF2-40B4-BE49-F238E27FC236}">
                <a16:creationId xmlns:a16="http://schemas.microsoft.com/office/drawing/2014/main" id="{32239F25-A709-5AE9-07AB-BB8099D7D71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15826" y="2919607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7</a:t>
            </a:r>
          </a:p>
        </p:txBody>
      </p:sp>
      <p:sp>
        <p:nvSpPr>
          <p:cNvPr id="39" name="Espace réservé du texte 31">
            <a:extLst>
              <a:ext uri="{FF2B5EF4-FFF2-40B4-BE49-F238E27FC236}">
                <a16:creationId xmlns:a16="http://schemas.microsoft.com/office/drawing/2014/main" id="{5E1B9616-62B4-81D7-133E-0DC233CFC3C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1131" y="3312196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0" name="Espace réservé du texte 31">
            <a:extLst>
              <a:ext uri="{FF2B5EF4-FFF2-40B4-BE49-F238E27FC236}">
                <a16:creationId xmlns:a16="http://schemas.microsoft.com/office/drawing/2014/main" id="{057247BC-0A1A-40CE-DBFD-6F0F0C8BC0D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360320" y="1806152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Étape 8</a:t>
            </a:r>
          </a:p>
        </p:txBody>
      </p:sp>
      <p:sp>
        <p:nvSpPr>
          <p:cNvPr id="41" name="Espace réservé du texte 31">
            <a:extLst>
              <a:ext uri="{FF2B5EF4-FFF2-40B4-BE49-F238E27FC236}">
                <a16:creationId xmlns:a16="http://schemas.microsoft.com/office/drawing/2014/main" id="{CF0D0083-474D-E1B1-8520-EB64ED37BCD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360320" y="2191601"/>
            <a:ext cx="2108885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468799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ém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F683E85-4603-AA08-8C25-B4D4CDE53ADA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D528FAC9-9633-5EF3-CC76-DB4D0407860B}"/>
              </a:ext>
            </a:extLst>
          </p:cNvPr>
          <p:cNvSpPr txBox="1"/>
          <p:nvPr/>
        </p:nvSpPr>
        <p:spPr>
          <a:xfrm>
            <a:off x="7936401" y="5191889"/>
            <a:ext cx="3802469" cy="32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00"/>
              </a:lnSpc>
            </a:pPr>
            <a:endParaRPr lang="en-US" sz="1200" spc="10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A64BABF2-E753-4A01-D791-D55F376FA6B3}"/>
              </a:ext>
            </a:extLst>
          </p:cNvPr>
          <p:cNvSpPr txBox="1"/>
          <p:nvPr/>
        </p:nvSpPr>
        <p:spPr>
          <a:xfrm>
            <a:off x="7812736" y="3524486"/>
            <a:ext cx="3964234" cy="32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endParaRPr lang="en-US" sz="1200" spc="10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7618A687-2244-D1CD-DF2C-DF97CF4FE3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2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63FF2C9-33FB-21C0-1A8A-60AFBE6D2B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858" y="252059"/>
            <a:ext cx="2346733" cy="1078294"/>
          </a:xfrm>
          <a:prstGeom prst="rect">
            <a:avLst/>
          </a:prstGeom>
        </p:spPr>
      </p:pic>
      <p:sp>
        <p:nvSpPr>
          <p:cNvPr id="33" name="Espace réservé du numéro de diapositive 5">
            <a:extLst>
              <a:ext uri="{FF2B5EF4-FFF2-40B4-BE49-F238E27FC236}">
                <a16:creationId xmlns:a16="http://schemas.microsoft.com/office/drawing/2014/main" id="{846B4DC4-0CD8-888D-C982-71F0E6C7A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4C00659-DF7C-2D63-09A7-B1BB7AE9A9B6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6047C6F5-373D-8F71-3312-D305636825A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29842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B8496BC0-C074-F332-39D6-37F13B8ADC25}"/>
              </a:ext>
            </a:extLst>
          </p:cNvPr>
          <p:cNvSpPr txBox="1"/>
          <p:nvPr userDrawn="1"/>
        </p:nvSpPr>
        <p:spPr>
          <a:xfrm>
            <a:off x="1385726" y="2727184"/>
            <a:ext cx="745801" cy="248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9"/>
              </a:lnSpc>
              <a:spcBef>
                <a:spcPct val="0"/>
              </a:spcBef>
            </a:pPr>
            <a:endParaRPr lang="en-US" sz="1600" spc="65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4780AF0B-6AC1-C8D8-0314-70BF71BA53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36732" y="2727184"/>
            <a:ext cx="857828" cy="57889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2" name="Espace réservé du texte 28">
            <a:extLst>
              <a:ext uri="{FF2B5EF4-FFF2-40B4-BE49-F238E27FC236}">
                <a16:creationId xmlns:a16="http://schemas.microsoft.com/office/drawing/2014/main" id="{74F71D5B-E568-B01F-121F-AF70C82CC8A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15031" y="2727184"/>
            <a:ext cx="857828" cy="57889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7" name="Espace réservé du texte 28">
            <a:extLst>
              <a:ext uri="{FF2B5EF4-FFF2-40B4-BE49-F238E27FC236}">
                <a16:creationId xmlns:a16="http://schemas.microsoft.com/office/drawing/2014/main" id="{D7C34E63-3BF0-F7EF-DB56-C989ABAD8D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54881" y="2727184"/>
            <a:ext cx="857828" cy="57889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8" name="Espace réservé du texte 28">
            <a:extLst>
              <a:ext uri="{FF2B5EF4-FFF2-40B4-BE49-F238E27FC236}">
                <a16:creationId xmlns:a16="http://schemas.microsoft.com/office/drawing/2014/main" id="{25F4695B-0E75-443A-87C9-F6881F7360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926991" y="2727184"/>
            <a:ext cx="857828" cy="57889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9" name="Espace réservé du texte 28">
            <a:extLst>
              <a:ext uri="{FF2B5EF4-FFF2-40B4-BE49-F238E27FC236}">
                <a16:creationId xmlns:a16="http://schemas.microsoft.com/office/drawing/2014/main" id="{692328FD-F769-FEA0-ED9C-E988076A55B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792751" y="2696750"/>
            <a:ext cx="857828" cy="57889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0" name="Espace réservé du texte 28">
            <a:extLst>
              <a:ext uri="{FF2B5EF4-FFF2-40B4-BE49-F238E27FC236}">
                <a16:creationId xmlns:a16="http://schemas.microsoft.com/office/drawing/2014/main" id="{B12BAB5B-7AFF-4A98-AC5A-13249252020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52161" y="2696750"/>
            <a:ext cx="857828" cy="57889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1" name="Espace réservé du texte 31">
            <a:extLst>
              <a:ext uri="{FF2B5EF4-FFF2-40B4-BE49-F238E27FC236}">
                <a16:creationId xmlns:a16="http://schemas.microsoft.com/office/drawing/2014/main" id="{CA4B43A8-0FF4-5754-169E-6DBCBA2C44A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23967" y="4465641"/>
            <a:ext cx="1483357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2" name="Espace réservé du texte 31">
            <a:extLst>
              <a:ext uri="{FF2B5EF4-FFF2-40B4-BE49-F238E27FC236}">
                <a16:creationId xmlns:a16="http://schemas.microsoft.com/office/drawing/2014/main" id="{39DBA495-8A23-4817-BB7F-63DBC0250D5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876357" y="4465641"/>
            <a:ext cx="1483357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3" name="Espace réservé du texte 31">
            <a:extLst>
              <a:ext uri="{FF2B5EF4-FFF2-40B4-BE49-F238E27FC236}">
                <a16:creationId xmlns:a16="http://schemas.microsoft.com/office/drawing/2014/main" id="{6B09C7E5-0734-B88F-E7A3-ED51C950B5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48467" y="4464192"/>
            <a:ext cx="1483357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4" name="Espace réservé du texte 31">
            <a:extLst>
              <a:ext uri="{FF2B5EF4-FFF2-40B4-BE49-F238E27FC236}">
                <a16:creationId xmlns:a16="http://schemas.microsoft.com/office/drawing/2014/main" id="{21A1C794-2157-03B2-1248-1A4E8ACDBB2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620577" y="4461104"/>
            <a:ext cx="1483357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5" name="Espace réservé du texte 31">
            <a:extLst>
              <a:ext uri="{FF2B5EF4-FFF2-40B4-BE49-F238E27FC236}">
                <a16:creationId xmlns:a16="http://schemas.microsoft.com/office/drawing/2014/main" id="{030DAA74-A8D4-B93D-D6F8-5527627F4A3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2967" y="4451342"/>
            <a:ext cx="1483357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6" name="Espace réservé du texte 31">
            <a:extLst>
              <a:ext uri="{FF2B5EF4-FFF2-40B4-BE49-F238E27FC236}">
                <a16:creationId xmlns:a16="http://schemas.microsoft.com/office/drawing/2014/main" id="{6C738C06-0AF0-F2C7-FFED-B2D5A40C2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320345" y="4451342"/>
            <a:ext cx="1483357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21119368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8181EB2-8779-4B4B-A01C-3C2EEAAAE6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858" y="252059"/>
            <a:ext cx="2346733" cy="1078294"/>
          </a:xfrm>
          <a:prstGeom prst="rect">
            <a:avLst/>
          </a:prstGeom>
        </p:spPr>
      </p:pic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FA856E92-5CB9-C44D-A958-BDBBBF2B8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9D2B166-B879-FC41-9D3F-A68E8D579ECB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15406BD-368A-ED4F-A299-9B08496687A2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02660427-C1AA-9140-9799-660CA1ED076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2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2A47B74-5E47-FF4A-9C3F-1A7B987125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29842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3465AEE0-DCFB-EC63-AB30-D52AF1F30D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11395" y="2527300"/>
            <a:ext cx="3963179" cy="4349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3" name="Espace réservé du texte 28">
            <a:extLst>
              <a:ext uri="{FF2B5EF4-FFF2-40B4-BE49-F238E27FC236}">
                <a16:creationId xmlns:a16="http://schemas.microsoft.com/office/drawing/2014/main" id="{2A8E60CC-F468-B7B2-A03F-31C78445A37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21222" y="2544335"/>
            <a:ext cx="3634953" cy="4349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4" name="Espace réservé du texte 31">
            <a:extLst>
              <a:ext uri="{FF2B5EF4-FFF2-40B4-BE49-F238E27FC236}">
                <a16:creationId xmlns:a16="http://schemas.microsoft.com/office/drawing/2014/main" id="{EC173420-762D-F5A1-2530-44B3C877A7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21222" y="3160285"/>
            <a:ext cx="3634953" cy="6207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35" name="Espace réservé du texte 28">
            <a:extLst>
              <a:ext uri="{FF2B5EF4-FFF2-40B4-BE49-F238E27FC236}">
                <a16:creationId xmlns:a16="http://schemas.microsoft.com/office/drawing/2014/main" id="{94DE7378-005D-26B6-ED12-5A60E44FA63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45432" y="4497126"/>
            <a:ext cx="2346467" cy="4349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6" name="Espace réservé du texte 31">
            <a:extLst>
              <a:ext uri="{FF2B5EF4-FFF2-40B4-BE49-F238E27FC236}">
                <a16:creationId xmlns:a16="http://schemas.microsoft.com/office/drawing/2014/main" id="{77ABA487-0D78-F530-BC9C-338FD081FE7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36171" y="5119137"/>
            <a:ext cx="2347007" cy="6207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37" name="Espace réservé du texte 28">
            <a:extLst>
              <a:ext uri="{FF2B5EF4-FFF2-40B4-BE49-F238E27FC236}">
                <a16:creationId xmlns:a16="http://schemas.microsoft.com/office/drawing/2014/main" id="{CB44A455-E4D7-5962-5A45-D27F5D28BDC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982801" y="4518435"/>
            <a:ext cx="2834253" cy="434975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8" name="Espace réservé du texte 31">
            <a:extLst>
              <a:ext uri="{FF2B5EF4-FFF2-40B4-BE49-F238E27FC236}">
                <a16:creationId xmlns:a16="http://schemas.microsoft.com/office/drawing/2014/main" id="{5BDEF67C-638C-7F23-D0FB-C982C158EFD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82801" y="5134385"/>
            <a:ext cx="2834253" cy="6207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39" name="Espace réservé du texte 28">
            <a:extLst>
              <a:ext uri="{FF2B5EF4-FFF2-40B4-BE49-F238E27FC236}">
                <a16:creationId xmlns:a16="http://schemas.microsoft.com/office/drawing/2014/main" id="{AD3FB604-5AF3-60FE-79B7-969B900BC01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086983" y="4503187"/>
            <a:ext cx="2226637" cy="4349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0" name="Espace réservé du texte 31">
            <a:extLst>
              <a:ext uri="{FF2B5EF4-FFF2-40B4-BE49-F238E27FC236}">
                <a16:creationId xmlns:a16="http://schemas.microsoft.com/office/drawing/2014/main" id="{8D9ED1CB-8CF8-587D-183A-0D0DB098E47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086984" y="5119137"/>
            <a:ext cx="2226638" cy="6207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42" name="Espace réservé du texte 41">
            <a:extLst>
              <a:ext uri="{FF2B5EF4-FFF2-40B4-BE49-F238E27FC236}">
                <a16:creationId xmlns:a16="http://schemas.microsoft.com/office/drawing/2014/main" id="{A9597C97-69FA-7775-32E1-942DABFF19C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12108" y="3143250"/>
            <a:ext cx="3963179" cy="7223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425371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hém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F683E85-4603-AA08-8C25-B4D4CDE53ADA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D528FAC9-9633-5EF3-CC76-DB4D0407860B}"/>
              </a:ext>
            </a:extLst>
          </p:cNvPr>
          <p:cNvSpPr txBox="1"/>
          <p:nvPr/>
        </p:nvSpPr>
        <p:spPr>
          <a:xfrm>
            <a:off x="7936401" y="5191889"/>
            <a:ext cx="3802469" cy="32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00"/>
              </a:lnSpc>
            </a:pPr>
            <a:endParaRPr lang="en-US" sz="1200" spc="10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A64BABF2-E753-4A01-D791-D55F376FA6B3}"/>
              </a:ext>
            </a:extLst>
          </p:cNvPr>
          <p:cNvSpPr txBox="1"/>
          <p:nvPr/>
        </p:nvSpPr>
        <p:spPr>
          <a:xfrm>
            <a:off x="7812736" y="3524486"/>
            <a:ext cx="3964234" cy="32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endParaRPr lang="en-US" sz="1200" spc="10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7618A687-2244-D1CD-DF2C-DF97CF4FE3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2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63FF2C9-33FB-21C0-1A8A-60AFBE6D2B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858" y="252059"/>
            <a:ext cx="2346733" cy="1078294"/>
          </a:xfrm>
          <a:prstGeom prst="rect">
            <a:avLst/>
          </a:prstGeom>
        </p:spPr>
      </p:pic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6047C6F5-373D-8F71-3312-D305636825A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29842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32" name="Espace réservé du texte 28">
            <a:extLst>
              <a:ext uri="{FF2B5EF4-FFF2-40B4-BE49-F238E27FC236}">
                <a16:creationId xmlns:a16="http://schemas.microsoft.com/office/drawing/2014/main" id="{97BB4C0A-103C-3839-CC04-5749D38330A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68685" y="2527351"/>
            <a:ext cx="849055" cy="26620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7" name="Espace réservé du texte 28">
            <a:extLst>
              <a:ext uri="{FF2B5EF4-FFF2-40B4-BE49-F238E27FC236}">
                <a16:creationId xmlns:a16="http://schemas.microsoft.com/office/drawing/2014/main" id="{91EB2F77-DC57-A7A1-C74E-C84C01AAB2F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8684" y="3348854"/>
            <a:ext cx="849055" cy="29284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0" name="Espace réservé du texte 28">
            <a:extLst>
              <a:ext uri="{FF2B5EF4-FFF2-40B4-BE49-F238E27FC236}">
                <a16:creationId xmlns:a16="http://schemas.microsoft.com/office/drawing/2014/main" id="{4B75B3F0-099B-4C8B-138A-F5750E4DCC4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68683" y="4196751"/>
            <a:ext cx="849055" cy="26620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1" name="Espace réservé du texte 28">
            <a:extLst>
              <a:ext uri="{FF2B5EF4-FFF2-40B4-BE49-F238E27FC236}">
                <a16:creationId xmlns:a16="http://schemas.microsoft.com/office/drawing/2014/main" id="{783BF770-7670-4B60-3013-61F1AD59CA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42318" y="5079832"/>
            <a:ext cx="849055" cy="26620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2" name="Espace réservé du texte 28">
            <a:extLst>
              <a:ext uri="{FF2B5EF4-FFF2-40B4-BE49-F238E27FC236}">
                <a16:creationId xmlns:a16="http://schemas.microsoft.com/office/drawing/2014/main" id="{49A851DF-4247-0F19-B306-987D24A525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448222" y="5898181"/>
            <a:ext cx="849055" cy="26620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3" name="Espace réservé du texte 31">
            <a:extLst>
              <a:ext uri="{FF2B5EF4-FFF2-40B4-BE49-F238E27FC236}">
                <a16:creationId xmlns:a16="http://schemas.microsoft.com/office/drawing/2014/main" id="{1A0B3B15-BE5B-6E7A-1EA2-13FEE3C70A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691023" y="2451787"/>
            <a:ext cx="4871981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6" name="Espace réservé du texte 31">
            <a:extLst>
              <a:ext uri="{FF2B5EF4-FFF2-40B4-BE49-F238E27FC236}">
                <a16:creationId xmlns:a16="http://schemas.microsoft.com/office/drawing/2014/main" id="{32D97F22-BDC2-399E-A5EB-C2813F738C1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691023" y="3333514"/>
            <a:ext cx="4871981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7" name="Espace réservé du texte 31">
            <a:extLst>
              <a:ext uri="{FF2B5EF4-FFF2-40B4-BE49-F238E27FC236}">
                <a16:creationId xmlns:a16="http://schemas.microsoft.com/office/drawing/2014/main" id="{7F61618A-CC9D-2B3C-2A24-9565A0657DE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691023" y="4175437"/>
            <a:ext cx="4871981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8" name="Espace réservé du texte 31">
            <a:extLst>
              <a:ext uri="{FF2B5EF4-FFF2-40B4-BE49-F238E27FC236}">
                <a16:creationId xmlns:a16="http://schemas.microsoft.com/office/drawing/2014/main" id="{CF18E6AF-2DAF-8CE8-3A87-4291147831D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691022" y="5014716"/>
            <a:ext cx="4871981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9" name="Espace réservé du texte 31">
            <a:extLst>
              <a:ext uri="{FF2B5EF4-FFF2-40B4-BE49-F238E27FC236}">
                <a16:creationId xmlns:a16="http://schemas.microsoft.com/office/drawing/2014/main" id="{1F395470-59A4-8C1D-6387-D277C9AB989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691021" y="5895753"/>
            <a:ext cx="4871981" cy="34176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4813874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176D350-0F85-491B-8B1E-F40DDE622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883" y="252058"/>
            <a:ext cx="2405406" cy="1099071"/>
          </a:xfrm>
          <a:prstGeom prst="rect">
            <a:avLst/>
          </a:prstGeom>
        </p:spPr>
      </p:pic>
      <p:sp>
        <p:nvSpPr>
          <p:cNvPr id="19" name="Espace réservé du numéro de diapositive 5">
            <a:extLst>
              <a:ext uri="{FF2B5EF4-FFF2-40B4-BE49-F238E27FC236}">
                <a16:creationId xmlns:a16="http://schemas.microsoft.com/office/drawing/2014/main" id="{5803591F-34BF-5344-A8CF-A2294BCDA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E514D74-BE79-1544-9665-28B58B1EB5C4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7D44060-8227-394D-8449-8B4B6E047352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B3ED53B1-151D-AE4C-AAAF-284A35FBE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35244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6" name="Espace réservé du texte 13">
            <a:extLst>
              <a:ext uri="{FF2B5EF4-FFF2-40B4-BE49-F238E27FC236}">
                <a16:creationId xmlns:a16="http://schemas.microsoft.com/office/drawing/2014/main" id="{740FA599-1071-6C4B-95F7-CEB23CC7F5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rgbClr val="9E251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25" name="Espace réservé du texte 28">
            <a:extLst>
              <a:ext uri="{FF2B5EF4-FFF2-40B4-BE49-F238E27FC236}">
                <a16:creationId xmlns:a16="http://schemas.microsoft.com/office/drawing/2014/main" id="{6D5038B8-B619-D385-9DBC-6008779C821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5505" y="2365394"/>
            <a:ext cx="849055" cy="4349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7" name="Espace réservé du texte 28">
            <a:extLst>
              <a:ext uri="{FF2B5EF4-FFF2-40B4-BE49-F238E27FC236}">
                <a16:creationId xmlns:a16="http://schemas.microsoft.com/office/drawing/2014/main" id="{6B88B05A-11BA-8190-AA00-B3CA5AE5CE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16375" y="2359904"/>
            <a:ext cx="849055" cy="4349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8" name="Espace réservé du texte 28">
            <a:extLst>
              <a:ext uri="{FF2B5EF4-FFF2-40B4-BE49-F238E27FC236}">
                <a16:creationId xmlns:a16="http://schemas.microsoft.com/office/drawing/2014/main" id="{297339D1-478B-7A98-AEE4-2B21DB83B8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32221" y="2359903"/>
            <a:ext cx="849055" cy="4349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1FEA0F1D-20E3-D104-E44B-3D466657B08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00661" y="2359902"/>
            <a:ext cx="849055" cy="4349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0" name="Espace réservé du texte 28">
            <a:extLst>
              <a:ext uri="{FF2B5EF4-FFF2-40B4-BE49-F238E27FC236}">
                <a16:creationId xmlns:a16="http://schemas.microsoft.com/office/drawing/2014/main" id="{84C43278-08BF-093C-05D9-9F9E4F2690B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099490" y="2359901"/>
            <a:ext cx="849055" cy="4349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BE1FA50E-4BF3-489A-FDCC-7D5F6DA2A7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0288" y="3429000"/>
            <a:ext cx="1443037" cy="22367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3" name="Espace réservé du texte 31">
            <a:extLst>
              <a:ext uri="{FF2B5EF4-FFF2-40B4-BE49-F238E27FC236}">
                <a16:creationId xmlns:a16="http://schemas.microsoft.com/office/drawing/2014/main" id="{BA64606C-DFE9-4E14-CAFE-6EB67834A0F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277383" y="3427209"/>
            <a:ext cx="1443037" cy="22367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4" name="Espace réservé du texte 31">
            <a:extLst>
              <a:ext uri="{FF2B5EF4-FFF2-40B4-BE49-F238E27FC236}">
                <a16:creationId xmlns:a16="http://schemas.microsoft.com/office/drawing/2014/main" id="{6542C6B4-8864-975D-BA9E-A52EDCE033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443016" y="3427209"/>
            <a:ext cx="1443037" cy="22367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5" name="Espace réservé du texte 31">
            <a:extLst>
              <a:ext uri="{FF2B5EF4-FFF2-40B4-BE49-F238E27FC236}">
                <a16:creationId xmlns:a16="http://schemas.microsoft.com/office/drawing/2014/main" id="{88A59293-55DD-6A1B-62DB-200881C477C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608128" y="3427209"/>
            <a:ext cx="1443037" cy="22367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6" name="Espace réservé du texte 31">
            <a:extLst>
              <a:ext uri="{FF2B5EF4-FFF2-40B4-BE49-F238E27FC236}">
                <a16:creationId xmlns:a16="http://schemas.microsoft.com/office/drawing/2014/main" id="{F857AFAC-C4EC-185E-C739-F043A7A885F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827267" y="3427209"/>
            <a:ext cx="1443037" cy="22367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841191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176D350-0F85-491B-8B1E-F40DDE622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883" y="252058"/>
            <a:ext cx="2405406" cy="1099071"/>
          </a:xfrm>
          <a:prstGeom prst="rect">
            <a:avLst/>
          </a:prstGeom>
        </p:spPr>
      </p:pic>
      <p:sp>
        <p:nvSpPr>
          <p:cNvPr id="19" name="Espace réservé du numéro de diapositive 5">
            <a:extLst>
              <a:ext uri="{FF2B5EF4-FFF2-40B4-BE49-F238E27FC236}">
                <a16:creationId xmlns:a16="http://schemas.microsoft.com/office/drawing/2014/main" id="{5803591F-34BF-5344-A8CF-A2294BCDA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E514D74-BE79-1544-9665-28B58B1EB5C4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7D44060-8227-394D-8449-8B4B6E047352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B3ED53B1-151D-AE4C-AAAF-284A35FBE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35244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6" name="Espace réservé du texte 13">
            <a:extLst>
              <a:ext uri="{FF2B5EF4-FFF2-40B4-BE49-F238E27FC236}">
                <a16:creationId xmlns:a16="http://schemas.microsoft.com/office/drawing/2014/main" id="{740FA599-1071-6C4B-95F7-CEB23CC7F5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rgbClr val="9E251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27" name="Espace réservé du texte 28">
            <a:extLst>
              <a:ext uri="{FF2B5EF4-FFF2-40B4-BE49-F238E27FC236}">
                <a16:creationId xmlns:a16="http://schemas.microsoft.com/office/drawing/2014/main" id="{6B88B05A-11BA-8190-AA00-B3CA5AE5CE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14013" y="2449884"/>
            <a:ext cx="849055" cy="4349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1FEA0F1D-20E3-D104-E44B-3D466657B08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41365" y="2449884"/>
            <a:ext cx="849055" cy="4349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0" name="Espace réservé du texte 28">
            <a:extLst>
              <a:ext uri="{FF2B5EF4-FFF2-40B4-BE49-F238E27FC236}">
                <a16:creationId xmlns:a16="http://schemas.microsoft.com/office/drawing/2014/main" id="{84C43278-08BF-093C-05D9-9F9E4F2690B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488023" y="2449884"/>
            <a:ext cx="849055" cy="4349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BE1FA50E-4BF3-489A-FDCC-7D5F6DA2A7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0288" y="3429000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3" name="Espace réservé du texte 31">
            <a:extLst>
              <a:ext uri="{FF2B5EF4-FFF2-40B4-BE49-F238E27FC236}">
                <a16:creationId xmlns:a16="http://schemas.microsoft.com/office/drawing/2014/main" id="{BA64606C-DFE9-4E14-CAFE-6EB67834A0F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17021" y="3427209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5" name="Espace réservé du texte 31">
            <a:extLst>
              <a:ext uri="{FF2B5EF4-FFF2-40B4-BE49-F238E27FC236}">
                <a16:creationId xmlns:a16="http://schemas.microsoft.com/office/drawing/2014/main" id="{88A59293-55DD-6A1B-62DB-200881C477C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444373" y="3427209"/>
            <a:ext cx="1443037" cy="35617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6" name="Espace réservé du texte 31">
            <a:extLst>
              <a:ext uri="{FF2B5EF4-FFF2-40B4-BE49-F238E27FC236}">
                <a16:creationId xmlns:a16="http://schemas.microsoft.com/office/drawing/2014/main" id="{F857AFAC-C4EC-185E-C739-F043A7A885F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91031" y="3421262"/>
            <a:ext cx="1443037" cy="36611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1" name="Espace réservé du texte 31">
            <a:extLst>
              <a:ext uri="{FF2B5EF4-FFF2-40B4-BE49-F238E27FC236}">
                <a16:creationId xmlns:a16="http://schemas.microsoft.com/office/drawing/2014/main" id="{70BD05C6-E096-2A2A-9664-933721EA49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30288" y="4323247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2" name="Espace réservé du texte 31">
            <a:extLst>
              <a:ext uri="{FF2B5EF4-FFF2-40B4-BE49-F238E27FC236}">
                <a16:creationId xmlns:a16="http://schemas.microsoft.com/office/drawing/2014/main" id="{AD5BB000-24C2-9BDB-3A8D-D3923F4C747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17021" y="4321456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3" name="Espace réservé du texte 31">
            <a:extLst>
              <a:ext uri="{FF2B5EF4-FFF2-40B4-BE49-F238E27FC236}">
                <a16:creationId xmlns:a16="http://schemas.microsoft.com/office/drawing/2014/main" id="{D52FA314-903A-0B9D-8A45-54B3A25556A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4373" y="4321456"/>
            <a:ext cx="1443037" cy="35617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4" name="Espace réservé du texte 31">
            <a:extLst>
              <a:ext uri="{FF2B5EF4-FFF2-40B4-BE49-F238E27FC236}">
                <a16:creationId xmlns:a16="http://schemas.microsoft.com/office/drawing/2014/main" id="{8973C73E-1D55-5940-D54F-1E6AF297603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91031" y="4315509"/>
            <a:ext cx="1443037" cy="36611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5" name="Espace réservé du texte 31">
            <a:extLst>
              <a:ext uri="{FF2B5EF4-FFF2-40B4-BE49-F238E27FC236}">
                <a16:creationId xmlns:a16="http://schemas.microsoft.com/office/drawing/2014/main" id="{5D55B161-643F-3F30-8743-05827E678CC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30288" y="5191430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6" name="Espace réservé du texte 31">
            <a:extLst>
              <a:ext uri="{FF2B5EF4-FFF2-40B4-BE49-F238E27FC236}">
                <a16:creationId xmlns:a16="http://schemas.microsoft.com/office/drawing/2014/main" id="{16A13BC2-882E-16B6-84AF-53DEC0BE5E7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17021" y="5189639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7" name="Espace réservé du texte 31">
            <a:extLst>
              <a:ext uri="{FF2B5EF4-FFF2-40B4-BE49-F238E27FC236}">
                <a16:creationId xmlns:a16="http://schemas.microsoft.com/office/drawing/2014/main" id="{22329A30-E8B0-0F22-12C2-A94C8A7F0BB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444373" y="5189639"/>
            <a:ext cx="1443037" cy="35617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8" name="Espace réservé du texte 31">
            <a:extLst>
              <a:ext uri="{FF2B5EF4-FFF2-40B4-BE49-F238E27FC236}">
                <a16:creationId xmlns:a16="http://schemas.microsoft.com/office/drawing/2014/main" id="{693A9B50-2B7E-5D90-8091-BC257E0DBAE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91031" y="5183692"/>
            <a:ext cx="1443037" cy="36611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3071282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rgbClr val="F8F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BDDCB45-C2B1-4B43-8362-20FC62A77F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255" y="258168"/>
            <a:ext cx="2392034" cy="1092961"/>
          </a:xfrm>
          <a:prstGeom prst="rect">
            <a:avLst/>
          </a:prstGeom>
        </p:spPr>
      </p:pic>
      <p:sp>
        <p:nvSpPr>
          <p:cNvPr id="20" name="Espace réservé du numéro de diapositive 5">
            <a:extLst>
              <a:ext uri="{FF2B5EF4-FFF2-40B4-BE49-F238E27FC236}">
                <a16:creationId xmlns:a16="http://schemas.microsoft.com/office/drawing/2014/main" id="{66266690-6C51-984C-B24C-D11C1E52F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C3DCDAD-1BAC-EB40-B931-1AF052BD7A3F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BA9B617-5923-744E-9171-4808E482FD69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D1C9203-3D91-8B4E-A279-CE4615EA33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5AA2A0B-E0AA-F445-A194-3CBD3E9ABB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29842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53C0B0F4-1BE8-F8D2-9FE2-3D966F4CC2B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944456" y="2583339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3" name="Espace réservé du texte 31">
            <a:extLst>
              <a:ext uri="{FF2B5EF4-FFF2-40B4-BE49-F238E27FC236}">
                <a16:creationId xmlns:a16="http://schemas.microsoft.com/office/drawing/2014/main" id="{8D80D513-62B3-46EF-245B-3CFA1ABE187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32760" y="3064588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4" name="Espace réservé du texte 31">
            <a:extLst>
              <a:ext uri="{FF2B5EF4-FFF2-40B4-BE49-F238E27FC236}">
                <a16:creationId xmlns:a16="http://schemas.microsoft.com/office/drawing/2014/main" id="{763EB1B8-AD98-59A7-12A9-135DDFDA0B1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68843" y="2588534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5" name="Espace réservé du texte 31">
            <a:extLst>
              <a:ext uri="{FF2B5EF4-FFF2-40B4-BE49-F238E27FC236}">
                <a16:creationId xmlns:a16="http://schemas.microsoft.com/office/drawing/2014/main" id="{FEDF2786-49EC-961C-1967-B8A701B165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657147" y="3069783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6" name="Espace réservé du texte 31">
            <a:extLst>
              <a:ext uri="{FF2B5EF4-FFF2-40B4-BE49-F238E27FC236}">
                <a16:creationId xmlns:a16="http://schemas.microsoft.com/office/drawing/2014/main" id="{795DE173-A150-1588-F8FF-018FEDB08CA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387396" y="2577779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7" name="Espace réservé du texte 31">
            <a:extLst>
              <a:ext uri="{FF2B5EF4-FFF2-40B4-BE49-F238E27FC236}">
                <a16:creationId xmlns:a16="http://schemas.microsoft.com/office/drawing/2014/main" id="{C5FEFA8D-08C5-7484-BC4E-F58B18432EB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400639" y="3059028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8" name="Espace réservé du texte 31">
            <a:extLst>
              <a:ext uri="{FF2B5EF4-FFF2-40B4-BE49-F238E27FC236}">
                <a16:creationId xmlns:a16="http://schemas.microsoft.com/office/drawing/2014/main" id="{CD87D609-4461-63B6-039C-55E4E90E340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735560" y="4565967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9" name="Espace réservé du texte 31">
            <a:extLst>
              <a:ext uri="{FF2B5EF4-FFF2-40B4-BE49-F238E27FC236}">
                <a16:creationId xmlns:a16="http://schemas.microsoft.com/office/drawing/2014/main" id="{F1046346-C25C-5536-22E9-F0827468D43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732177" y="5047216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0" name="Espace réservé du texte 31">
            <a:extLst>
              <a:ext uri="{FF2B5EF4-FFF2-40B4-BE49-F238E27FC236}">
                <a16:creationId xmlns:a16="http://schemas.microsoft.com/office/drawing/2014/main" id="{B10B4655-CD37-1CC1-FF8A-7D884B2569A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476132" y="4565967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1" name="Espace réservé du texte 31">
            <a:extLst>
              <a:ext uri="{FF2B5EF4-FFF2-40B4-BE49-F238E27FC236}">
                <a16:creationId xmlns:a16="http://schemas.microsoft.com/office/drawing/2014/main" id="{53F5E76D-525D-1711-025C-4314C4C1D5E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72749" y="5047216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20049090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176D350-0F85-491B-8B1E-F40DDE622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883" y="252058"/>
            <a:ext cx="2405406" cy="1099071"/>
          </a:xfrm>
          <a:prstGeom prst="rect">
            <a:avLst/>
          </a:prstGeom>
        </p:spPr>
      </p:pic>
      <p:sp>
        <p:nvSpPr>
          <p:cNvPr id="19" name="Espace réservé du numéro de diapositive 5">
            <a:extLst>
              <a:ext uri="{FF2B5EF4-FFF2-40B4-BE49-F238E27FC236}">
                <a16:creationId xmlns:a16="http://schemas.microsoft.com/office/drawing/2014/main" id="{5803591F-34BF-5344-A8CF-A2294BCDA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E514D74-BE79-1544-9665-28B58B1EB5C4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7D44060-8227-394D-8449-8B4B6E047352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B3ED53B1-151D-AE4C-AAAF-284A35FBE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35244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6" name="Espace réservé du texte 13">
            <a:extLst>
              <a:ext uri="{FF2B5EF4-FFF2-40B4-BE49-F238E27FC236}">
                <a16:creationId xmlns:a16="http://schemas.microsoft.com/office/drawing/2014/main" id="{740FA599-1071-6C4B-95F7-CEB23CC7F5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rgbClr val="9E251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33" name="Espace réservé du texte 31">
            <a:extLst>
              <a:ext uri="{FF2B5EF4-FFF2-40B4-BE49-F238E27FC236}">
                <a16:creationId xmlns:a16="http://schemas.microsoft.com/office/drawing/2014/main" id="{DBA7B042-A80B-90A6-CD47-4103EB35249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00665" y="4932420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4" name="Espace réservé du texte 31">
            <a:extLst>
              <a:ext uri="{FF2B5EF4-FFF2-40B4-BE49-F238E27FC236}">
                <a16:creationId xmlns:a16="http://schemas.microsoft.com/office/drawing/2014/main" id="{0AA2ABEB-A107-08E0-45CE-FFF5388A04D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88969" y="5413669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7" name="Espace réservé du texte 31">
            <a:extLst>
              <a:ext uri="{FF2B5EF4-FFF2-40B4-BE49-F238E27FC236}">
                <a16:creationId xmlns:a16="http://schemas.microsoft.com/office/drawing/2014/main" id="{51114EE4-E505-5A08-79CF-49AD63AB80F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06112" y="2200742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8" name="Espace réservé du texte 31">
            <a:extLst>
              <a:ext uri="{FF2B5EF4-FFF2-40B4-BE49-F238E27FC236}">
                <a16:creationId xmlns:a16="http://schemas.microsoft.com/office/drawing/2014/main" id="{C2306EBD-CA88-E9B4-570C-6723F77CEFA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06112" y="2654607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1" name="Espace réservé du texte 31">
            <a:extLst>
              <a:ext uri="{FF2B5EF4-FFF2-40B4-BE49-F238E27FC236}">
                <a16:creationId xmlns:a16="http://schemas.microsoft.com/office/drawing/2014/main" id="{89003B7F-275C-634F-1942-AFE646D502C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54479" y="4934962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2" name="Espace réservé du texte 31">
            <a:extLst>
              <a:ext uri="{FF2B5EF4-FFF2-40B4-BE49-F238E27FC236}">
                <a16:creationId xmlns:a16="http://schemas.microsoft.com/office/drawing/2014/main" id="{D529C2F0-3702-42E9-601F-7EDC4332E09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42783" y="5416211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3" name="Espace réservé du texte 31">
            <a:extLst>
              <a:ext uri="{FF2B5EF4-FFF2-40B4-BE49-F238E27FC236}">
                <a16:creationId xmlns:a16="http://schemas.microsoft.com/office/drawing/2014/main" id="{557B22E8-3F7D-7863-3757-65A8E750434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18877" y="2173358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4" name="Espace réservé du texte 31">
            <a:extLst>
              <a:ext uri="{FF2B5EF4-FFF2-40B4-BE49-F238E27FC236}">
                <a16:creationId xmlns:a16="http://schemas.microsoft.com/office/drawing/2014/main" id="{4EA6EE6D-A642-46E5-F3B6-46785310353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07181" y="2654607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7" name="Espace réservé du texte 31">
            <a:extLst>
              <a:ext uri="{FF2B5EF4-FFF2-40B4-BE49-F238E27FC236}">
                <a16:creationId xmlns:a16="http://schemas.microsoft.com/office/drawing/2014/main" id="{BF1D363E-BA71-6180-090B-FE2B7A90BC9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83281" y="4936415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8" name="Espace réservé du texte 31">
            <a:extLst>
              <a:ext uri="{FF2B5EF4-FFF2-40B4-BE49-F238E27FC236}">
                <a16:creationId xmlns:a16="http://schemas.microsoft.com/office/drawing/2014/main" id="{AD4D88BD-FB3B-1FA1-0489-537D4CD1522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1585" y="5417664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9694813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176D350-0F85-491B-8B1E-F40DDE622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883" y="252058"/>
            <a:ext cx="2405406" cy="1099071"/>
          </a:xfrm>
          <a:prstGeom prst="rect">
            <a:avLst/>
          </a:prstGeom>
        </p:spPr>
      </p:pic>
      <p:sp>
        <p:nvSpPr>
          <p:cNvPr id="19" name="Espace réservé du numéro de diapositive 5">
            <a:extLst>
              <a:ext uri="{FF2B5EF4-FFF2-40B4-BE49-F238E27FC236}">
                <a16:creationId xmlns:a16="http://schemas.microsoft.com/office/drawing/2014/main" id="{5803591F-34BF-5344-A8CF-A2294BCDA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E514D74-BE79-1544-9665-28B58B1EB5C4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7D44060-8227-394D-8449-8B4B6E047352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B3ED53B1-151D-AE4C-AAAF-284A35FBE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35244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6" name="Espace réservé du texte 13">
            <a:extLst>
              <a:ext uri="{FF2B5EF4-FFF2-40B4-BE49-F238E27FC236}">
                <a16:creationId xmlns:a16="http://schemas.microsoft.com/office/drawing/2014/main" id="{740FA599-1071-6C4B-95F7-CEB23CC7F5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rgbClr val="9E251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33" name="Espace réservé du texte 31">
            <a:extLst>
              <a:ext uri="{FF2B5EF4-FFF2-40B4-BE49-F238E27FC236}">
                <a16:creationId xmlns:a16="http://schemas.microsoft.com/office/drawing/2014/main" id="{BCF4C081-2445-FD70-9D28-018FD8615CA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696392" y="2812562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4" name="Espace réservé du texte 31">
            <a:extLst>
              <a:ext uri="{FF2B5EF4-FFF2-40B4-BE49-F238E27FC236}">
                <a16:creationId xmlns:a16="http://schemas.microsoft.com/office/drawing/2014/main" id="{0FA2C7F4-D5F4-FC17-E7A7-5CF9C7586C2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96392" y="3142516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5" name="Espace réservé du texte 31">
            <a:extLst>
              <a:ext uri="{FF2B5EF4-FFF2-40B4-BE49-F238E27FC236}">
                <a16:creationId xmlns:a16="http://schemas.microsoft.com/office/drawing/2014/main" id="{62286BF8-C710-9CEB-1AEC-F41CE487BB5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696392" y="3463630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6" name="Espace réservé du texte 31">
            <a:extLst>
              <a:ext uri="{FF2B5EF4-FFF2-40B4-BE49-F238E27FC236}">
                <a16:creationId xmlns:a16="http://schemas.microsoft.com/office/drawing/2014/main" id="{13A650D3-02D3-F97F-C91B-5B28573EC6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96392" y="3808298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7" name="Espace réservé du texte 31">
            <a:extLst>
              <a:ext uri="{FF2B5EF4-FFF2-40B4-BE49-F238E27FC236}">
                <a16:creationId xmlns:a16="http://schemas.microsoft.com/office/drawing/2014/main" id="{6DE5A0BC-4FEC-1AC0-8192-E5298C96ED7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696392" y="4152966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8" name="Espace réservé du texte 31">
            <a:extLst>
              <a:ext uri="{FF2B5EF4-FFF2-40B4-BE49-F238E27FC236}">
                <a16:creationId xmlns:a16="http://schemas.microsoft.com/office/drawing/2014/main" id="{4900A49B-B32B-C622-F180-FA0D6829955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696392" y="4518010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9" name="Espace réservé du texte 31">
            <a:extLst>
              <a:ext uri="{FF2B5EF4-FFF2-40B4-BE49-F238E27FC236}">
                <a16:creationId xmlns:a16="http://schemas.microsoft.com/office/drawing/2014/main" id="{9BCAA11C-F21D-92C8-10A0-974C5B48F38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96392" y="4883681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0" name="Espace réservé du texte 31">
            <a:extLst>
              <a:ext uri="{FF2B5EF4-FFF2-40B4-BE49-F238E27FC236}">
                <a16:creationId xmlns:a16="http://schemas.microsoft.com/office/drawing/2014/main" id="{80EEF3B2-C992-5DA9-0454-461AB503987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96392" y="5228488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1" name="Espace réservé du texte 31">
            <a:extLst>
              <a:ext uri="{FF2B5EF4-FFF2-40B4-BE49-F238E27FC236}">
                <a16:creationId xmlns:a16="http://schemas.microsoft.com/office/drawing/2014/main" id="{A0B79B87-B095-6E7B-1F1E-07CEC812275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696392" y="5586140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2" name="Espace réservé du texte 28">
            <a:extLst>
              <a:ext uri="{FF2B5EF4-FFF2-40B4-BE49-F238E27FC236}">
                <a16:creationId xmlns:a16="http://schemas.microsoft.com/office/drawing/2014/main" id="{9B5627A1-0711-9354-A5FB-F3D9FFFC4FD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63718" y="2421423"/>
            <a:ext cx="1590668" cy="3023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3" name="Espace réservé du texte 28">
            <a:extLst>
              <a:ext uri="{FF2B5EF4-FFF2-40B4-BE49-F238E27FC236}">
                <a16:creationId xmlns:a16="http://schemas.microsoft.com/office/drawing/2014/main" id="{5322102D-C55C-F5CB-EA3F-486A28C3656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125831" y="2432147"/>
            <a:ext cx="1590668" cy="3023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4" name="Espace réservé du texte 28">
            <a:extLst>
              <a:ext uri="{FF2B5EF4-FFF2-40B4-BE49-F238E27FC236}">
                <a16:creationId xmlns:a16="http://schemas.microsoft.com/office/drawing/2014/main" id="{C5A8DED6-EE55-5F13-D9A2-6294AF85E47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911971" y="2425378"/>
            <a:ext cx="1590668" cy="3023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5" name="Espace réservé du texte 28">
            <a:extLst>
              <a:ext uri="{FF2B5EF4-FFF2-40B4-BE49-F238E27FC236}">
                <a16:creationId xmlns:a16="http://schemas.microsoft.com/office/drawing/2014/main" id="{6089A83B-251D-D8CF-8D41-04E68EC08FD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679671" y="2432147"/>
            <a:ext cx="1590668" cy="3023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6363601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3">
            <a:extLst>
              <a:ext uri="{FF2B5EF4-FFF2-40B4-BE49-F238E27FC236}">
                <a16:creationId xmlns:a16="http://schemas.microsoft.com/office/drawing/2014/main" id="{F05FBB07-5658-3761-2548-5DE3FFA1517B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176D350-0F85-491B-8B1E-F40DDE622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883" y="252058"/>
            <a:ext cx="2405406" cy="1099071"/>
          </a:xfrm>
          <a:prstGeom prst="rect">
            <a:avLst/>
          </a:prstGeom>
        </p:spPr>
      </p:pic>
      <p:sp>
        <p:nvSpPr>
          <p:cNvPr id="19" name="Espace réservé du numéro de diapositive 5">
            <a:extLst>
              <a:ext uri="{FF2B5EF4-FFF2-40B4-BE49-F238E27FC236}">
                <a16:creationId xmlns:a16="http://schemas.microsoft.com/office/drawing/2014/main" id="{5803591F-34BF-5344-A8CF-A2294BCDA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E514D74-BE79-1544-9665-28B58B1EB5C4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7D44060-8227-394D-8449-8B4B6E047352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B3ED53B1-151D-AE4C-AAAF-284A35FBE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35244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6" name="Espace réservé du texte 13">
            <a:extLst>
              <a:ext uri="{FF2B5EF4-FFF2-40B4-BE49-F238E27FC236}">
                <a16:creationId xmlns:a16="http://schemas.microsoft.com/office/drawing/2014/main" id="{740FA599-1071-6C4B-95F7-CEB23CC7F5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rgbClr val="9E251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33" name="Espace réservé du texte 31">
            <a:extLst>
              <a:ext uri="{FF2B5EF4-FFF2-40B4-BE49-F238E27FC236}">
                <a16:creationId xmlns:a16="http://schemas.microsoft.com/office/drawing/2014/main" id="{BCF4C081-2445-FD70-9D28-018FD8615CA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58585" y="2826503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grpSp>
        <p:nvGrpSpPr>
          <p:cNvPr id="86" name="Group 12">
            <a:extLst>
              <a:ext uri="{FF2B5EF4-FFF2-40B4-BE49-F238E27FC236}">
                <a16:creationId xmlns:a16="http://schemas.microsoft.com/office/drawing/2014/main" id="{D3619D66-5C3B-240B-9555-555CC2C2BEF0}"/>
              </a:ext>
            </a:extLst>
          </p:cNvPr>
          <p:cNvGrpSpPr/>
          <p:nvPr userDrawn="1"/>
        </p:nvGrpSpPr>
        <p:grpSpPr>
          <a:xfrm>
            <a:off x="5677191" y="4684077"/>
            <a:ext cx="523504" cy="138436"/>
            <a:chOff x="0" y="0"/>
            <a:chExt cx="4802584" cy="1270000"/>
          </a:xfrm>
        </p:grpSpPr>
        <p:sp>
          <p:nvSpPr>
            <p:cNvPr id="87" name="Freeform 13">
              <a:extLst>
                <a:ext uri="{FF2B5EF4-FFF2-40B4-BE49-F238E27FC236}">
                  <a16:creationId xmlns:a16="http://schemas.microsoft.com/office/drawing/2014/main" id="{F2DBFB64-8011-2F94-69D7-8A61F478624D}"/>
                </a:ext>
              </a:extLst>
            </p:cNvPr>
            <p:cNvSpPr/>
            <p:nvPr/>
          </p:nvSpPr>
          <p:spPr>
            <a:xfrm>
              <a:off x="19812" y="350647"/>
              <a:ext cx="4762325" cy="568579"/>
            </a:xfrm>
            <a:custGeom>
              <a:avLst/>
              <a:gdLst/>
              <a:ahLst/>
              <a:cxnLst/>
              <a:rect l="l" t="t" r="r" b="b"/>
              <a:pathLst>
                <a:path w="4762325" h="568579">
                  <a:moveTo>
                    <a:pt x="4761817" y="284353"/>
                  </a:moveTo>
                  <a:cubicBezTo>
                    <a:pt x="4762325" y="274447"/>
                    <a:pt x="4761309" y="265430"/>
                    <a:pt x="4759404" y="257048"/>
                  </a:cubicBezTo>
                  <a:cubicBezTo>
                    <a:pt x="4740735" y="115189"/>
                    <a:pt x="4627578" y="127"/>
                    <a:pt x="4477718" y="127"/>
                  </a:cubicBezTo>
                  <a:cubicBezTo>
                    <a:pt x="4356052" y="127"/>
                    <a:pt x="4251150" y="80137"/>
                    <a:pt x="4211018" y="188976"/>
                  </a:cubicBezTo>
                  <a:lnTo>
                    <a:pt x="3938756" y="188976"/>
                  </a:lnTo>
                  <a:lnTo>
                    <a:pt x="3022822" y="188976"/>
                  </a:lnTo>
                  <a:lnTo>
                    <a:pt x="1906728" y="188976"/>
                  </a:lnTo>
                  <a:lnTo>
                    <a:pt x="948878" y="188976"/>
                  </a:lnTo>
                  <a:cubicBezTo>
                    <a:pt x="839723" y="188976"/>
                    <a:pt x="709803" y="184658"/>
                    <a:pt x="548894" y="185039"/>
                  </a:cubicBezTo>
                  <a:cubicBezTo>
                    <a:pt x="507619" y="78105"/>
                    <a:pt x="409067" y="0"/>
                    <a:pt x="285496" y="0"/>
                  </a:cubicBezTo>
                  <a:cubicBezTo>
                    <a:pt x="130302" y="254"/>
                    <a:pt x="2286" y="130048"/>
                    <a:pt x="1143" y="284353"/>
                  </a:cubicBezTo>
                  <a:cubicBezTo>
                    <a:pt x="0" y="438658"/>
                    <a:pt x="131953" y="568452"/>
                    <a:pt x="285242" y="568452"/>
                  </a:cubicBezTo>
                  <a:cubicBezTo>
                    <a:pt x="410337" y="568452"/>
                    <a:pt x="509778" y="488442"/>
                    <a:pt x="550164" y="379603"/>
                  </a:cubicBezTo>
                  <a:lnTo>
                    <a:pt x="857785" y="379603"/>
                  </a:lnTo>
                  <a:lnTo>
                    <a:pt x="1773719" y="379603"/>
                  </a:lnTo>
                  <a:lnTo>
                    <a:pt x="2889814" y="379603"/>
                  </a:lnTo>
                  <a:lnTo>
                    <a:pt x="3847664" y="379603"/>
                  </a:lnTo>
                  <a:cubicBezTo>
                    <a:pt x="3953362" y="379603"/>
                    <a:pt x="4059751" y="383667"/>
                    <a:pt x="4211526" y="383540"/>
                  </a:cubicBezTo>
                  <a:cubicBezTo>
                    <a:pt x="4252674" y="490474"/>
                    <a:pt x="4358592" y="568579"/>
                    <a:pt x="4477464" y="568579"/>
                  </a:cubicBezTo>
                  <a:cubicBezTo>
                    <a:pt x="4627324" y="568579"/>
                    <a:pt x="4740481" y="453644"/>
                    <a:pt x="4759150" y="311785"/>
                  </a:cubicBezTo>
                  <a:cubicBezTo>
                    <a:pt x="4761309" y="303403"/>
                    <a:pt x="4762198" y="294259"/>
                    <a:pt x="4761817" y="284353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121" name="Espace réservé du texte 31">
            <a:extLst>
              <a:ext uri="{FF2B5EF4-FFF2-40B4-BE49-F238E27FC236}">
                <a16:creationId xmlns:a16="http://schemas.microsoft.com/office/drawing/2014/main" id="{7B7071E8-CEB1-C3D6-EB9D-B6A1159CF9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58585" y="3128925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22" name="Espace réservé du texte 31">
            <a:extLst>
              <a:ext uri="{FF2B5EF4-FFF2-40B4-BE49-F238E27FC236}">
                <a16:creationId xmlns:a16="http://schemas.microsoft.com/office/drawing/2014/main" id="{ADC3CBF8-DE7C-E89E-E7E0-1D0F6DEBB2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58585" y="3452209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23" name="Espace réservé du texte 31">
            <a:extLst>
              <a:ext uri="{FF2B5EF4-FFF2-40B4-BE49-F238E27FC236}">
                <a16:creationId xmlns:a16="http://schemas.microsoft.com/office/drawing/2014/main" id="{9BDD627D-9398-BDF6-7623-72A5FFE3A5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58585" y="3781820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24" name="Espace réservé du texte 31">
            <a:extLst>
              <a:ext uri="{FF2B5EF4-FFF2-40B4-BE49-F238E27FC236}">
                <a16:creationId xmlns:a16="http://schemas.microsoft.com/office/drawing/2014/main" id="{62A6221F-51F9-49B7-1863-32687C2BF36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58585" y="4111431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25" name="Espace réservé du texte 31">
            <a:extLst>
              <a:ext uri="{FF2B5EF4-FFF2-40B4-BE49-F238E27FC236}">
                <a16:creationId xmlns:a16="http://schemas.microsoft.com/office/drawing/2014/main" id="{8D939B03-72BD-B39C-550F-B3A0D2FECAB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58585" y="4445924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26" name="Espace réservé du texte 31">
            <a:extLst>
              <a:ext uri="{FF2B5EF4-FFF2-40B4-BE49-F238E27FC236}">
                <a16:creationId xmlns:a16="http://schemas.microsoft.com/office/drawing/2014/main" id="{E06CC61E-46FA-23C9-07B3-B372487F53D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58585" y="4777380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27" name="Espace réservé du texte 31">
            <a:extLst>
              <a:ext uri="{FF2B5EF4-FFF2-40B4-BE49-F238E27FC236}">
                <a16:creationId xmlns:a16="http://schemas.microsoft.com/office/drawing/2014/main" id="{E8009C1B-1C2A-8FE3-9429-097D1FDFEFD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58585" y="5133537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28" name="Espace réservé du texte 31">
            <a:extLst>
              <a:ext uri="{FF2B5EF4-FFF2-40B4-BE49-F238E27FC236}">
                <a16:creationId xmlns:a16="http://schemas.microsoft.com/office/drawing/2014/main" id="{18595AF7-E348-967F-93BB-56D48315F89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158585" y="5484180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2" name="Espace réservé du texte 28">
            <a:extLst>
              <a:ext uri="{FF2B5EF4-FFF2-40B4-BE49-F238E27FC236}">
                <a16:creationId xmlns:a16="http://schemas.microsoft.com/office/drawing/2014/main" id="{9B5627A1-0711-9354-A5FB-F3D9FFFC4FD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07407" y="2429033"/>
            <a:ext cx="1145261" cy="32040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29" name="Espace réservé du texte 28">
            <a:extLst>
              <a:ext uri="{FF2B5EF4-FFF2-40B4-BE49-F238E27FC236}">
                <a16:creationId xmlns:a16="http://schemas.microsoft.com/office/drawing/2014/main" id="{87471D6E-3002-F5BE-5AF4-E81BEFD4D8E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418357" y="2429033"/>
            <a:ext cx="1145261" cy="32040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30" name="Espace réservé du texte 28">
            <a:extLst>
              <a:ext uri="{FF2B5EF4-FFF2-40B4-BE49-F238E27FC236}">
                <a16:creationId xmlns:a16="http://schemas.microsoft.com/office/drawing/2014/main" id="{201472D1-6F3A-2CE3-0EAB-764DB0DE376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89762" y="2429033"/>
            <a:ext cx="1145261" cy="32040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31" name="Espace réservé du texte 28">
            <a:extLst>
              <a:ext uri="{FF2B5EF4-FFF2-40B4-BE49-F238E27FC236}">
                <a16:creationId xmlns:a16="http://schemas.microsoft.com/office/drawing/2014/main" id="{E2A5EF77-D577-BB3F-1F2C-4E74A10F506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199573" y="2429033"/>
            <a:ext cx="1145261" cy="32040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32" name="Espace réservé du texte 28">
            <a:extLst>
              <a:ext uri="{FF2B5EF4-FFF2-40B4-BE49-F238E27FC236}">
                <a16:creationId xmlns:a16="http://schemas.microsoft.com/office/drawing/2014/main" id="{0DF294D3-1358-8677-B229-11C5F1CBE17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06663" y="2438767"/>
            <a:ext cx="1145261" cy="32040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33" name="Espace réservé du texte 28">
            <a:extLst>
              <a:ext uri="{FF2B5EF4-FFF2-40B4-BE49-F238E27FC236}">
                <a16:creationId xmlns:a16="http://schemas.microsoft.com/office/drawing/2014/main" id="{A426F50A-3527-3DFB-3B39-166AE7B3939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987214" y="2438767"/>
            <a:ext cx="1145261" cy="32040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4173205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A0F3EB2-C9CE-C463-C892-7C0C55FCE578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176D350-0F85-491B-8B1E-F40DDE622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883" y="252058"/>
            <a:ext cx="2405406" cy="1099071"/>
          </a:xfrm>
          <a:prstGeom prst="rect">
            <a:avLst/>
          </a:prstGeom>
        </p:spPr>
      </p:pic>
      <p:sp>
        <p:nvSpPr>
          <p:cNvPr id="19" name="Espace réservé du numéro de diapositive 5">
            <a:extLst>
              <a:ext uri="{FF2B5EF4-FFF2-40B4-BE49-F238E27FC236}">
                <a16:creationId xmlns:a16="http://schemas.microsoft.com/office/drawing/2014/main" id="{5803591F-34BF-5344-A8CF-A2294BCDA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E514D74-BE79-1544-9665-28B58B1EB5C4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7D44060-8227-394D-8449-8B4B6E047352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B3ED53B1-151D-AE4C-AAAF-284A35FBE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35244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6" name="Espace réservé du texte 13">
            <a:extLst>
              <a:ext uri="{FF2B5EF4-FFF2-40B4-BE49-F238E27FC236}">
                <a16:creationId xmlns:a16="http://schemas.microsoft.com/office/drawing/2014/main" id="{740FA599-1071-6C4B-95F7-CEB23CC7F5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rgbClr val="9E251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33" name="Espace réservé du texte 31">
            <a:extLst>
              <a:ext uri="{FF2B5EF4-FFF2-40B4-BE49-F238E27FC236}">
                <a16:creationId xmlns:a16="http://schemas.microsoft.com/office/drawing/2014/main" id="{BCF4C081-2445-FD70-9D28-018FD8615CA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6822" y="2822100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grpSp>
        <p:nvGrpSpPr>
          <p:cNvPr id="9" name="Group 12">
            <a:extLst>
              <a:ext uri="{FF2B5EF4-FFF2-40B4-BE49-F238E27FC236}">
                <a16:creationId xmlns:a16="http://schemas.microsoft.com/office/drawing/2014/main" id="{1F331283-C40E-6E0E-A66B-5165A3798307}"/>
              </a:ext>
            </a:extLst>
          </p:cNvPr>
          <p:cNvGrpSpPr/>
          <p:nvPr userDrawn="1"/>
        </p:nvGrpSpPr>
        <p:grpSpPr>
          <a:xfrm>
            <a:off x="5292889" y="4706727"/>
            <a:ext cx="532943" cy="140932"/>
            <a:chOff x="0" y="0"/>
            <a:chExt cx="4802584" cy="1270000"/>
          </a:xfrm>
        </p:grpSpPr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18FB2F8C-A07B-71F6-DFC1-47370A477483}"/>
                </a:ext>
              </a:extLst>
            </p:cNvPr>
            <p:cNvSpPr/>
            <p:nvPr/>
          </p:nvSpPr>
          <p:spPr>
            <a:xfrm>
              <a:off x="19812" y="350647"/>
              <a:ext cx="4762325" cy="568579"/>
            </a:xfrm>
            <a:custGeom>
              <a:avLst/>
              <a:gdLst/>
              <a:ahLst/>
              <a:cxnLst/>
              <a:rect l="l" t="t" r="r" b="b"/>
              <a:pathLst>
                <a:path w="4762325" h="568579">
                  <a:moveTo>
                    <a:pt x="4761817" y="284353"/>
                  </a:moveTo>
                  <a:cubicBezTo>
                    <a:pt x="4762325" y="274447"/>
                    <a:pt x="4761309" y="265430"/>
                    <a:pt x="4759404" y="257048"/>
                  </a:cubicBezTo>
                  <a:cubicBezTo>
                    <a:pt x="4740735" y="115189"/>
                    <a:pt x="4627578" y="127"/>
                    <a:pt x="4477718" y="127"/>
                  </a:cubicBezTo>
                  <a:cubicBezTo>
                    <a:pt x="4356052" y="127"/>
                    <a:pt x="4251150" y="80137"/>
                    <a:pt x="4211018" y="188976"/>
                  </a:cubicBezTo>
                  <a:lnTo>
                    <a:pt x="3938756" y="188976"/>
                  </a:lnTo>
                  <a:lnTo>
                    <a:pt x="3022822" y="188976"/>
                  </a:lnTo>
                  <a:lnTo>
                    <a:pt x="1906728" y="188976"/>
                  </a:lnTo>
                  <a:lnTo>
                    <a:pt x="948878" y="188976"/>
                  </a:lnTo>
                  <a:cubicBezTo>
                    <a:pt x="839723" y="188976"/>
                    <a:pt x="709803" y="184658"/>
                    <a:pt x="548894" y="185039"/>
                  </a:cubicBezTo>
                  <a:cubicBezTo>
                    <a:pt x="507619" y="78105"/>
                    <a:pt x="409067" y="0"/>
                    <a:pt x="285496" y="0"/>
                  </a:cubicBezTo>
                  <a:cubicBezTo>
                    <a:pt x="130302" y="254"/>
                    <a:pt x="2286" y="130048"/>
                    <a:pt x="1143" y="284353"/>
                  </a:cubicBezTo>
                  <a:cubicBezTo>
                    <a:pt x="0" y="438658"/>
                    <a:pt x="131953" y="568452"/>
                    <a:pt x="285242" y="568452"/>
                  </a:cubicBezTo>
                  <a:cubicBezTo>
                    <a:pt x="410337" y="568452"/>
                    <a:pt x="509778" y="488442"/>
                    <a:pt x="550164" y="379603"/>
                  </a:cubicBezTo>
                  <a:lnTo>
                    <a:pt x="857785" y="379603"/>
                  </a:lnTo>
                  <a:lnTo>
                    <a:pt x="1773719" y="379603"/>
                  </a:lnTo>
                  <a:lnTo>
                    <a:pt x="2889814" y="379603"/>
                  </a:lnTo>
                  <a:lnTo>
                    <a:pt x="3847664" y="379603"/>
                  </a:lnTo>
                  <a:cubicBezTo>
                    <a:pt x="3953362" y="379603"/>
                    <a:pt x="4059751" y="383667"/>
                    <a:pt x="4211526" y="383540"/>
                  </a:cubicBezTo>
                  <a:cubicBezTo>
                    <a:pt x="4252674" y="490474"/>
                    <a:pt x="4358592" y="568579"/>
                    <a:pt x="4477464" y="568579"/>
                  </a:cubicBezTo>
                  <a:cubicBezTo>
                    <a:pt x="4627324" y="568579"/>
                    <a:pt x="4740481" y="453644"/>
                    <a:pt x="4759150" y="311785"/>
                  </a:cubicBezTo>
                  <a:cubicBezTo>
                    <a:pt x="4761309" y="303403"/>
                    <a:pt x="4762198" y="294259"/>
                    <a:pt x="4761817" y="284353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56" name="Espace réservé du texte 31">
            <a:extLst>
              <a:ext uri="{FF2B5EF4-FFF2-40B4-BE49-F238E27FC236}">
                <a16:creationId xmlns:a16="http://schemas.microsoft.com/office/drawing/2014/main" id="{F0E014BA-0D4C-E2EA-70D9-66767CF5AB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66822" y="3130889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57" name="Espace réservé du texte 31">
            <a:extLst>
              <a:ext uri="{FF2B5EF4-FFF2-40B4-BE49-F238E27FC236}">
                <a16:creationId xmlns:a16="http://schemas.microsoft.com/office/drawing/2014/main" id="{D1C9C7C5-6D88-30A3-873E-D18C4D9D5E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66822" y="3455345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58" name="Espace réservé du texte 31">
            <a:extLst>
              <a:ext uri="{FF2B5EF4-FFF2-40B4-BE49-F238E27FC236}">
                <a16:creationId xmlns:a16="http://schemas.microsoft.com/office/drawing/2014/main" id="{77D6175F-211F-F732-6FBE-E58CAE84E4E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66822" y="3797895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59" name="Espace réservé du texte 31">
            <a:extLst>
              <a:ext uri="{FF2B5EF4-FFF2-40B4-BE49-F238E27FC236}">
                <a16:creationId xmlns:a16="http://schemas.microsoft.com/office/drawing/2014/main" id="{88C064E4-0D9F-CB74-DB2F-E3624FE5B57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66822" y="4140445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60" name="Espace réservé du texte 31">
            <a:extLst>
              <a:ext uri="{FF2B5EF4-FFF2-40B4-BE49-F238E27FC236}">
                <a16:creationId xmlns:a16="http://schemas.microsoft.com/office/drawing/2014/main" id="{6256362D-E13C-9CF3-CB25-5D3A7C0E8D1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66822" y="4481196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61" name="Espace réservé du texte 31">
            <a:extLst>
              <a:ext uri="{FF2B5EF4-FFF2-40B4-BE49-F238E27FC236}">
                <a16:creationId xmlns:a16="http://schemas.microsoft.com/office/drawing/2014/main" id="{A2728E2F-562D-C70B-F1E7-5E27160CFCD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6675" y="4821947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62" name="Espace réservé du texte 31">
            <a:extLst>
              <a:ext uri="{FF2B5EF4-FFF2-40B4-BE49-F238E27FC236}">
                <a16:creationId xmlns:a16="http://schemas.microsoft.com/office/drawing/2014/main" id="{468F9662-9AAB-8474-018A-D99718222A3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66822" y="5185848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63" name="Espace réservé du texte 31">
            <a:extLst>
              <a:ext uri="{FF2B5EF4-FFF2-40B4-BE49-F238E27FC236}">
                <a16:creationId xmlns:a16="http://schemas.microsoft.com/office/drawing/2014/main" id="{FD5E45EC-2347-3CC0-62C3-326191EC59F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66822" y="5520904"/>
            <a:ext cx="1443037" cy="27686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2" name="Espace réservé du texte 28">
            <a:extLst>
              <a:ext uri="{FF2B5EF4-FFF2-40B4-BE49-F238E27FC236}">
                <a16:creationId xmlns:a16="http://schemas.microsoft.com/office/drawing/2014/main" id="{9B5627A1-0711-9354-A5FB-F3D9FFFC4FD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575161" y="2413938"/>
            <a:ext cx="1145261" cy="32040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4" name="Espace réservé du texte 28">
            <a:extLst>
              <a:ext uri="{FF2B5EF4-FFF2-40B4-BE49-F238E27FC236}">
                <a16:creationId xmlns:a16="http://schemas.microsoft.com/office/drawing/2014/main" id="{B6C398AA-8880-090B-5A16-15ED59B6EF7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008080" y="2413717"/>
            <a:ext cx="1145261" cy="32040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5" name="Espace réservé du texte 28">
            <a:extLst>
              <a:ext uri="{FF2B5EF4-FFF2-40B4-BE49-F238E27FC236}">
                <a16:creationId xmlns:a16="http://schemas.microsoft.com/office/drawing/2014/main" id="{1A8CF208-6590-E542-C301-9804574982F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23301" y="2412444"/>
            <a:ext cx="1145261" cy="32040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6" name="Espace réservé du texte 28">
            <a:extLst>
              <a:ext uri="{FF2B5EF4-FFF2-40B4-BE49-F238E27FC236}">
                <a16:creationId xmlns:a16="http://schemas.microsoft.com/office/drawing/2014/main" id="{6273461D-7C47-837D-90EF-118E40DC399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842301" y="2403922"/>
            <a:ext cx="1145261" cy="32040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7" name="Espace réservé du texte 28">
            <a:extLst>
              <a:ext uri="{FF2B5EF4-FFF2-40B4-BE49-F238E27FC236}">
                <a16:creationId xmlns:a16="http://schemas.microsoft.com/office/drawing/2014/main" id="{E06CFD47-E95F-09F6-17A8-EE9241BAFCA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291498" y="2423427"/>
            <a:ext cx="1145261" cy="32040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8" name="Espace réservé du texte 28">
            <a:extLst>
              <a:ext uri="{FF2B5EF4-FFF2-40B4-BE49-F238E27FC236}">
                <a16:creationId xmlns:a16="http://schemas.microsoft.com/office/drawing/2014/main" id="{CFD8CCE0-48CF-C9DD-D9C4-201BEA4275F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742181" y="2423427"/>
            <a:ext cx="1145261" cy="32040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9" name="Espace réservé du texte 28">
            <a:extLst>
              <a:ext uri="{FF2B5EF4-FFF2-40B4-BE49-F238E27FC236}">
                <a16:creationId xmlns:a16="http://schemas.microsoft.com/office/drawing/2014/main" id="{3D4662C9-6D7C-C67E-5D4E-ECC9F41706E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1019135" y="2394857"/>
            <a:ext cx="796228" cy="320406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38434491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rgbClr val="F8F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BDDCB45-C2B1-4B43-8362-20FC62A77F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255" y="258168"/>
            <a:ext cx="2392034" cy="1092961"/>
          </a:xfrm>
          <a:prstGeom prst="rect">
            <a:avLst/>
          </a:prstGeom>
        </p:spPr>
      </p:pic>
      <p:sp>
        <p:nvSpPr>
          <p:cNvPr id="20" name="Espace réservé du numéro de diapositive 5">
            <a:extLst>
              <a:ext uri="{FF2B5EF4-FFF2-40B4-BE49-F238E27FC236}">
                <a16:creationId xmlns:a16="http://schemas.microsoft.com/office/drawing/2014/main" id="{66266690-6C51-984C-B24C-D11C1E52F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C3DCDAD-1BAC-EB40-B931-1AF052BD7A3F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BA9B617-5923-744E-9171-4808E482FD69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D1C9203-3D91-8B4E-A279-CE4615EA33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5AA2A0B-E0AA-F445-A194-3CBD3E9ABB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29842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2" name="Espace réservé du texte 31">
            <a:extLst>
              <a:ext uri="{FF2B5EF4-FFF2-40B4-BE49-F238E27FC236}">
                <a16:creationId xmlns:a16="http://schemas.microsoft.com/office/drawing/2014/main" id="{67117EEC-10BB-427C-AA7A-368FC2B2A2B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63414" y="4174572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4" name="Espace réservé du texte 31">
            <a:extLst>
              <a:ext uri="{FF2B5EF4-FFF2-40B4-BE49-F238E27FC236}">
                <a16:creationId xmlns:a16="http://schemas.microsoft.com/office/drawing/2014/main" id="{C7F51F58-B4E1-A126-5747-FD4C6890375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351718" y="4655821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6" name="Espace réservé du texte 31">
            <a:extLst>
              <a:ext uri="{FF2B5EF4-FFF2-40B4-BE49-F238E27FC236}">
                <a16:creationId xmlns:a16="http://schemas.microsoft.com/office/drawing/2014/main" id="{64556FCD-B747-7E2C-509F-2F4543C2DB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29217" y="2556193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7" name="Espace réservé du texte 31">
            <a:extLst>
              <a:ext uri="{FF2B5EF4-FFF2-40B4-BE49-F238E27FC236}">
                <a16:creationId xmlns:a16="http://schemas.microsoft.com/office/drawing/2014/main" id="{64709DF8-A1E6-2DC5-CA72-A67B19BBDAE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17521" y="3037442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8" name="Espace réservé du texte 31">
            <a:extLst>
              <a:ext uri="{FF2B5EF4-FFF2-40B4-BE49-F238E27FC236}">
                <a16:creationId xmlns:a16="http://schemas.microsoft.com/office/drawing/2014/main" id="{1CA74139-E47F-7A1C-84AC-7A15F5FCF9D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08141" y="4174572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9" name="Espace réservé du texte 31">
            <a:extLst>
              <a:ext uri="{FF2B5EF4-FFF2-40B4-BE49-F238E27FC236}">
                <a16:creationId xmlns:a16="http://schemas.microsoft.com/office/drawing/2014/main" id="{C3939819-717C-9AD5-D4FB-DB1FA6F9737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96445" y="4655821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0" name="Espace réservé du texte 31">
            <a:extLst>
              <a:ext uri="{FF2B5EF4-FFF2-40B4-BE49-F238E27FC236}">
                <a16:creationId xmlns:a16="http://schemas.microsoft.com/office/drawing/2014/main" id="{5773F8F4-DB08-A53F-81D1-125D211EE63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653814" y="2534175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1" name="Espace réservé du texte 31">
            <a:extLst>
              <a:ext uri="{FF2B5EF4-FFF2-40B4-BE49-F238E27FC236}">
                <a16:creationId xmlns:a16="http://schemas.microsoft.com/office/drawing/2014/main" id="{B8440D3E-4EB0-E590-7402-22A69FD61B9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642118" y="3015424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5E519D45-1415-DCC1-664A-AB6BBECCB75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91174" y="4174572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3" name="Espace réservé du texte 31">
            <a:extLst>
              <a:ext uri="{FF2B5EF4-FFF2-40B4-BE49-F238E27FC236}">
                <a16:creationId xmlns:a16="http://schemas.microsoft.com/office/drawing/2014/main" id="{D3659B63-C8FB-F39B-5D83-7C43BF682C9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79478" y="4655821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4" name="Espace réservé du texte 31">
            <a:extLst>
              <a:ext uri="{FF2B5EF4-FFF2-40B4-BE49-F238E27FC236}">
                <a16:creationId xmlns:a16="http://schemas.microsoft.com/office/drawing/2014/main" id="{C49F2965-9513-86A7-E083-F8AC79823D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120221" y="2556193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5" name="Espace réservé du texte 31">
            <a:extLst>
              <a:ext uri="{FF2B5EF4-FFF2-40B4-BE49-F238E27FC236}">
                <a16:creationId xmlns:a16="http://schemas.microsoft.com/office/drawing/2014/main" id="{F1883140-43DA-6D24-0312-62BC0BCDC70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108525" y="3037442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255012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rgbClr val="F8F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BDDCB45-C2B1-4B43-8362-20FC62A77F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255" y="258168"/>
            <a:ext cx="2392034" cy="1092961"/>
          </a:xfrm>
          <a:prstGeom prst="rect">
            <a:avLst/>
          </a:prstGeom>
        </p:spPr>
      </p:pic>
      <p:sp>
        <p:nvSpPr>
          <p:cNvPr id="20" name="Espace réservé du numéro de diapositive 5">
            <a:extLst>
              <a:ext uri="{FF2B5EF4-FFF2-40B4-BE49-F238E27FC236}">
                <a16:creationId xmlns:a16="http://schemas.microsoft.com/office/drawing/2014/main" id="{66266690-6C51-984C-B24C-D11C1E52F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C3DCDAD-1BAC-EB40-B931-1AF052BD7A3F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BA9B617-5923-744E-9171-4808E482FD69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D1C9203-3D91-8B4E-A279-CE4615EA33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5AA2A0B-E0AA-F445-A194-3CBD3E9ABB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29842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35" name="Espace réservé du texte 31">
            <a:extLst>
              <a:ext uri="{FF2B5EF4-FFF2-40B4-BE49-F238E27FC236}">
                <a16:creationId xmlns:a16="http://schemas.microsoft.com/office/drawing/2014/main" id="{F1883140-43DA-6D24-0312-62BC0BCDC70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904160" y="2937372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01" name="Espace réservé du texte 31">
            <a:extLst>
              <a:ext uri="{FF2B5EF4-FFF2-40B4-BE49-F238E27FC236}">
                <a16:creationId xmlns:a16="http://schemas.microsoft.com/office/drawing/2014/main" id="{8B3339CA-1AAF-19F2-8082-89E21CD1E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871389" y="2116960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02" name="Espace réservé du texte 31">
            <a:extLst>
              <a:ext uri="{FF2B5EF4-FFF2-40B4-BE49-F238E27FC236}">
                <a16:creationId xmlns:a16="http://schemas.microsoft.com/office/drawing/2014/main" id="{324A6259-918B-96DC-F68E-AE2B25F6CDE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871388" y="3743425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03" name="Espace réservé du texte 31">
            <a:extLst>
              <a:ext uri="{FF2B5EF4-FFF2-40B4-BE49-F238E27FC236}">
                <a16:creationId xmlns:a16="http://schemas.microsoft.com/office/drawing/2014/main" id="{DCB5A9B1-C002-3EC1-44F8-6A85F7FC16D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21802" y="4570763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6" name="Espace réservé du texte 31">
            <a:extLst>
              <a:ext uri="{FF2B5EF4-FFF2-40B4-BE49-F238E27FC236}">
                <a16:creationId xmlns:a16="http://schemas.microsoft.com/office/drawing/2014/main" id="{64556FCD-B747-7E2C-509F-2F4543C2DB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46896" y="2141179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04" name="Espace réservé du texte 31">
            <a:extLst>
              <a:ext uri="{FF2B5EF4-FFF2-40B4-BE49-F238E27FC236}">
                <a16:creationId xmlns:a16="http://schemas.microsoft.com/office/drawing/2014/main" id="{BF13767D-EF4B-81A2-0F9A-50EE09181B3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173976" y="2985807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05" name="Espace réservé du texte 31">
            <a:extLst>
              <a:ext uri="{FF2B5EF4-FFF2-40B4-BE49-F238E27FC236}">
                <a16:creationId xmlns:a16="http://schemas.microsoft.com/office/drawing/2014/main" id="{1F95B29D-33CE-1A32-0651-39D60B940C4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163411" y="3788295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06" name="Espace réservé du texte 31">
            <a:extLst>
              <a:ext uri="{FF2B5EF4-FFF2-40B4-BE49-F238E27FC236}">
                <a16:creationId xmlns:a16="http://schemas.microsoft.com/office/drawing/2014/main" id="{6A0E0E36-0F1C-FB41-65B1-FC7347A6B59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211747" y="4608441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32758699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95436F-261F-61BD-3288-0FF411EC6805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BDDCB45-C2B1-4B43-8362-20FC62A77F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255" y="258168"/>
            <a:ext cx="2392034" cy="1092961"/>
          </a:xfrm>
          <a:prstGeom prst="rect">
            <a:avLst/>
          </a:prstGeom>
        </p:spPr>
      </p:pic>
      <p:sp>
        <p:nvSpPr>
          <p:cNvPr id="20" name="Espace réservé du numéro de diapositive 5">
            <a:extLst>
              <a:ext uri="{FF2B5EF4-FFF2-40B4-BE49-F238E27FC236}">
                <a16:creationId xmlns:a16="http://schemas.microsoft.com/office/drawing/2014/main" id="{66266690-6C51-984C-B24C-D11C1E52F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C3DCDAD-1BAC-EB40-B931-1AF052BD7A3F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BA9B617-5923-744E-9171-4808E482FD69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D1C9203-3D91-8B4E-A279-CE4615EA33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3788" y="624806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5AA2A0B-E0AA-F445-A194-3CBD3E9ABB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3788" y="1093372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48" name="TextBox 22">
            <a:extLst>
              <a:ext uri="{FF2B5EF4-FFF2-40B4-BE49-F238E27FC236}">
                <a16:creationId xmlns:a16="http://schemas.microsoft.com/office/drawing/2014/main" id="{61B0C956-CED0-B397-F4D4-BDED38D92749}"/>
              </a:ext>
            </a:extLst>
          </p:cNvPr>
          <p:cNvSpPr txBox="1"/>
          <p:nvPr userDrawn="1"/>
        </p:nvSpPr>
        <p:spPr>
          <a:xfrm>
            <a:off x="7350919" y="2907601"/>
            <a:ext cx="1467248" cy="205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20"/>
              </a:lnSpc>
              <a:spcBef>
                <a:spcPct val="0"/>
              </a:spcBef>
            </a:pPr>
            <a:r>
              <a:rPr lang="en-US" sz="1178" u="none" spc="45">
                <a:solidFill>
                  <a:srgbClr val="FFFFFF"/>
                </a:solidFill>
                <a:latin typeface="Arial Bold"/>
              </a:rPr>
              <a:t>LIRE</a:t>
            </a:r>
          </a:p>
        </p:txBody>
      </p:sp>
      <p:sp>
        <p:nvSpPr>
          <p:cNvPr id="49" name="TextBox 23">
            <a:extLst>
              <a:ext uri="{FF2B5EF4-FFF2-40B4-BE49-F238E27FC236}">
                <a16:creationId xmlns:a16="http://schemas.microsoft.com/office/drawing/2014/main" id="{CD96DF94-707E-9556-60D4-AB3498CC3738}"/>
              </a:ext>
            </a:extLst>
          </p:cNvPr>
          <p:cNvSpPr txBox="1"/>
          <p:nvPr userDrawn="1"/>
        </p:nvSpPr>
        <p:spPr>
          <a:xfrm>
            <a:off x="7401392" y="1573103"/>
            <a:ext cx="3422600" cy="173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0"/>
              </a:lnSpc>
            </a:pPr>
            <a:r>
              <a:rPr lang="en-US" sz="906" spc="45">
                <a:solidFill>
                  <a:srgbClr val="FFFFFF"/>
                </a:solidFill>
                <a:latin typeface="Arial"/>
              </a:rPr>
              <a:t>TITRE</a:t>
            </a:r>
          </a:p>
        </p:txBody>
      </p:sp>
      <p:sp>
        <p:nvSpPr>
          <p:cNvPr id="104" name="Espace réservé du texte 31">
            <a:extLst>
              <a:ext uri="{FF2B5EF4-FFF2-40B4-BE49-F238E27FC236}">
                <a16:creationId xmlns:a16="http://schemas.microsoft.com/office/drawing/2014/main" id="{BF13767D-EF4B-81A2-0F9A-50EE09181B3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179469" y="2258895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01" name="Espace réservé du texte 31">
            <a:extLst>
              <a:ext uri="{FF2B5EF4-FFF2-40B4-BE49-F238E27FC236}">
                <a16:creationId xmlns:a16="http://schemas.microsoft.com/office/drawing/2014/main" id="{8B3339CA-1AAF-19F2-8082-89E21CD1E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134674" y="2848242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19" name="Espace réservé du texte 31">
            <a:extLst>
              <a:ext uri="{FF2B5EF4-FFF2-40B4-BE49-F238E27FC236}">
                <a16:creationId xmlns:a16="http://schemas.microsoft.com/office/drawing/2014/main" id="{8A4F037B-68DF-7661-38CF-BE7AE4F6483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479100" y="2282135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20" name="Espace réservé du texte 31">
            <a:extLst>
              <a:ext uri="{FF2B5EF4-FFF2-40B4-BE49-F238E27FC236}">
                <a16:creationId xmlns:a16="http://schemas.microsoft.com/office/drawing/2014/main" id="{BB575E2F-C96D-C37D-F2E2-425183AE772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747963" y="2297724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21" name="Espace réservé du texte 31">
            <a:extLst>
              <a:ext uri="{FF2B5EF4-FFF2-40B4-BE49-F238E27FC236}">
                <a16:creationId xmlns:a16="http://schemas.microsoft.com/office/drawing/2014/main" id="{A839748E-481C-A7C4-D793-F5F6BE118CB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034485" y="2291381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22" name="Espace réservé du texte 31">
            <a:extLst>
              <a:ext uri="{FF2B5EF4-FFF2-40B4-BE49-F238E27FC236}">
                <a16:creationId xmlns:a16="http://schemas.microsoft.com/office/drawing/2014/main" id="{D45E41FC-5FBA-679C-A06D-28F0CC93746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081132" y="4578067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23" name="Espace réservé du texte 31">
            <a:extLst>
              <a:ext uri="{FF2B5EF4-FFF2-40B4-BE49-F238E27FC236}">
                <a16:creationId xmlns:a16="http://schemas.microsoft.com/office/drawing/2014/main" id="{D6A2D7ED-8201-B3E7-534B-E803111F8CC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436453" y="4569406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24" name="Espace réservé du texte 31">
            <a:extLst>
              <a:ext uri="{FF2B5EF4-FFF2-40B4-BE49-F238E27FC236}">
                <a16:creationId xmlns:a16="http://schemas.microsoft.com/office/drawing/2014/main" id="{75E52DEB-D8F9-8F1E-0F82-C828AC0124A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723086" y="4551362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25" name="Espace réservé du texte 31">
            <a:extLst>
              <a:ext uri="{FF2B5EF4-FFF2-40B4-BE49-F238E27FC236}">
                <a16:creationId xmlns:a16="http://schemas.microsoft.com/office/drawing/2014/main" id="{E25E1B5A-6639-6F89-0506-E4145ECEDF8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025220" y="4593935"/>
            <a:ext cx="1443037" cy="35837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27" name="Espace réservé du texte 31">
            <a:extLst>
              <a:ext uri="{FF2B5EF4-FFF2-40B4-BE49-F238E27FC236}">
                <a16:creationId xmlns:a16="http://schemas.microsoft.com/office/drawing/2014/main" id="{405E9B12-0EA8-B72D-F245-BD889D624AC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414208" y="2876252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8" name="Espace réservé du texte 31">
            <a:extLst>
              <a:ext uri="{FF2B5EF4-FFF2-40B4-BE49-F238E27FC236}">
                <a16:creationId xmlns:a16="http://schemas.microsoft.com/office/drawing/2014/main" id="{47A1201A-B9F8-B388-A9CE-75C0E97BB4B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756839" y="2859521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9" name="Espace réservé du texte 31">
            <a:extLst>
              <a:ext uri="{FF2B5EF4-FFF2-40B4-BE49-F238E27FC236}">
                <a16:creationId xmlns:a16="http://schemas.microsoft.com/office/drawing/2014/main" id="{AAB344F4-CCB4-262B-B04A-8D43EB1C646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025219" y="2879638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30" name="Espace réservé du texte 31">
            <a:extLst>
              <a:ext uri="{FF2B5EF4-FFF2-40B4-BE49-F238E27FC236}">
                <a16:creationId xmlns:a16="http://schemas.microsoft.com/office/drawing/2014/main" id="{AFB4C309-41FB-B845-681A-B64724D8D608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151004" y="5302759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31" name="Espace réservé du texte 31">
            <a:extLst>
              <a:ext uri="{FF2B5EF4-FFF2-40B4-BE49-F238E27FC236}">
                <a16:creationId xmlns:a16="http://schemas.microsoft.com/office/drawing/2014/main" id="{BCFFF262-D623-6902-D922-998D07DCCD4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420943" y="5313384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32" name="Espace réservé du texte 31">
            <a:extLst>
              <a:ext uri="{FF2B5EF4-FFF2-40B4-BE49-F238E27FC236}">
                <a16:creationId xmlns:a16="http://schemas.microsoft.com/office/drawing/2014/main" id="{21CFBD1B-AE1B-EAA1-B850-2001058085E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641506" y="5253492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33" name="Espace réservé du texte 31">
            <a:extLst>
              <a:ext uri="{FF2B5EF4-FFF2-40B4-BE49-F238E27FC236}">
                <a16:creationId xmlns:a16="http://schemas.microsoft.com/office/drawing/2014/main" id="{8BF03FAD-F9F5-ADC7-5E95-5F285B18A8EE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020846" y="5239403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20165080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1F71C04-465F-47AF-BC75-15B681E016B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68394" y="2355273"/>
            <a:ext cx="10497134" cy="358197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000"/>
            </a:lvl3pPr>
            <a:lvl4pPr marL="1600200" indent="-228600">
              <a:buFont typeface="Wingdings" panose="05000000000000000000" pitchFamily="2" charset="2"/>
              <a:buChar char="§"/>
              <a:defRPr sz="1000"/>
            </a:lvl4pPr>
          </a:lstStyle>
          <a:p>
            <a:pPr lvl="0"/>
            <a:r>
              <a:rPr lang="fr-FR"/>
              <a:t>Tor </a:t>
            </a:r>
            <a:r>
              <a:rPr lang="fr-FR" err="1"/>
              <a:t>sentneque</a:t>
            </a:r>
            <a:r>
              <a:rPr lang="fr-FR"/>
              <a:t> </a:t>
            </a:r>
            <a:r>
              <a:rPr lang="fr-FR" err="1"/>
              <a:t>prae</a:t>
            </a:r>
            <a:r>
              <a:rPr lang="fr-FR"/>
              <a:t> </a:t>
            </a:r>
            <a:r>
              <a:rPr lang="fr-FR" err="1"/>
              <a:t>eturias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. </a:t>
            </a:r>
            <a:r>
              <a:rPr lang="fr-FR" err="1"/>
              <a:t>Lorionet</a:t>
            </a:r>
            <a:r>
              <a:rPr lang="fr-FR"/>
              <a:t> </a:t>
            </a:r>
            <a:r>
              <a:rPr lang="fr-FR" err="1"/>
              <a:t>fuga.Name</a:t>
            </a:r>
            <a:r>
              <a:rPr lang="fr-FR"/>
              <a:t> </a:t>
            </a:r>
            <a:r>
              <a:rPr lang="fr-FR" err="1"/>
              <a:t>cus</a:t>
            </a:r>
            <a:r>
              <a:rPr lang="fr-FR"/>
              <a:t> </a:t>
            </a:r>
            <a:r>
              <a:rPr lang="fr-FR" err="1"/>
              <a:t>ullendi</a:t>
            </a:r>
            <a:r>
              <a:rPr lang="fr-FR"/>
              <a:t> </a:t>
            </a:r>
            <a:r>
              <a:rPr lang="fr-FR" err="1"/>
              <a:t>psuntibustia</a:t>
            </a:r>
            <a:r>
              <a:rPr lang="fr-FR"/>
              <a:t> </a:t>
            </a:r>
            <a:r>
              <a:rPr lang="fr-FR" err="1"/>
              <a:t>venis</a:t>
            </a:r>
            <a:r>
              <a:rPr lang="fr-FR"/>
              <a:t> </a:t>
            </a:r>
            <a:r>
              <a:rPr lang="fr-FR" err="1"/>
              <a:t>aut.Ruptaquias</a:t>
            </a:r>
            <a:r>
              <a:rPr lang="fr-FR"/>
              <a:t> </a:t>
            </a:r>
            <a:r>
              <a:rPr lang="fr-FR" err="1"/>
              <a:t>volore</a:t>
            </a:r>
            <a:r>
              <a:rPr lang="fr-FR"/>
              <a:t> et </a:t>
            </a:r>
            <a:r>
              <a:rPr lang="fr-FR" err="1"/>
              <a:t>exped</a:t>
            </a:r>
            <a:r>
              <a:rPr lang="fr-FR"/>
              <a:t>: </a:t>
            </a:r>
          </a:p>
          <a:p>
            <a:pPr lvl="1"/>
            <a:r>
              <a:rPr lang="fr-FR" err="1"/>
              <a:t>Maximet</a:t>
            </a:r>
            <a:r>
              <a:rPr lang="fr-FR"/>
              <a:t> post </a:t>
            </a:r>
            <a:r>
              <a:rPr lang="fr-FR" err="1"/>
              <a:t>iunt</a:t>
            </a:r>
            <a:r>
              <a:rPr lang="fr-FR"/>
              <a:t> </a:t>
            </a:r>
            <a:r>
              <a:rPr lang="fr-FR" err="1"/>
              <a:t>facium</a:t>
            </a:r>
            <a:r>
              <a:rPr lang="fr-FR"/>
              <a:t> </a:t>
            </a:r>
            <a:r>
              <a:rPr lang="fr-FR" err="1"/>
              <a:t>dipsunt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secae</a:t>
            </a:r>
            <a:r>
              <a:rPr lang="fr-FR"/>
              <a:t>. </a:t>
            </a:r>
            <a:r>
              <a:rPr lang="fr-FR" err="1"/>
              <a:t>Sum</a:t>
            </a:r>
            <a:r>
              <a:rPr lang="fr-FR"/>
              <a:t>, </a:t>
            </a:r>
            <a:r>
              <a:rPr lang="fr-FR" err="1"/>
              <a:t>odit</a:t>
            </a:r>
            <a:r>
              <a:rPr lang="fr-FR"/>
              <a:t> est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landeliqui</a:t>
            </a:r>
            <a:r>
              <a:rPr lang="fr-FR"/>
              <a:t> de non consent. </a:t>
            </a:r>
          </a:p>
          <a:p>
            <a:pPr lvl="2"/>
            <a:r>
              <a:rPr lang="fr-FR"/>
              <a:t> </a:t>
            </a:r>
          </a:p>
          <a:p>
            <a:pPr lvl="3"/>
            <a:r>
              <a:rPr lang="fr-FR" sz="1000"/>
              <a:t> </a:t>
            </a:r>
            <a:endParaRPr lang="fr-FR"/>
          </a:p>
          <a:p>
            <a:pPr lvl="1"/>
            <a:r>
              <a:rPr lang="fr-FR" err="1"/>
              <a:t>Officid</a:t>
            </a:r>
            <a:r>
              <a:rPr lang="fr-FR"/>
              <a:t> ma </a:t>
            </a:r>
            <a:r>
              <a:rPr lang="fr-FR" err="1"/>
              <a:t>vere</a:t>
            </a:r>
            <a:r>
              <a:rPr lang="fr-FR"/>
              <a:t> </a:t>
            </a:r>
            <a:r>
              <a:rPr lang="fr-FR" err="1"/>
              <a:t>volores</a:t>
            </a:r>
            <a:r>
              <a:rPr lang="fr-FR"/>
              <a:t> </a:t>
            </a:r>
            <a:r>
              <a:rPr lang="fr-FR" err="1"/>
              <a:t>eumque</a:t>
            </a:r>
            <a:r>
              <a:rPr lang="fr-FR"/>
              <a:t> </a:t>
            </a:r>
            <a:r>
              <a:rPr lang="fr-FR" err="1"/>
              <a:t>perchit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coremod</a:t>
            </a:r>
            <a:r>
              <a:rPr lang="fr-FR"/>
              <a:t> que </a:t>
            </a:r>
            <a:r>
              <a:rPr lang="fr-FR" err="1"/>
              <a:t>laborem</a:t>
            </a:r>
            <a:r>
              <a:rPr lang="fr-FR"/>
              <a:t>.</a:t>
            </a:r>
          </a:p>
          <a:p>
            <a:pPr lvl="1"/>
            <a:r>
              <a:rPr lang="fr-FR"/>
              <a:t>Nam, </a:t>
            </a:r>
            <a:r>
              <a:rPr lang="fr-FR" err="1"/>
              <a:t>sum</a:t>
            </a:r>
            <a:r>
              <a:rPr lang="fr-FR"/>
              <a:t> ut </a:t>
            </a:r>
            <a:r>
              <a:rPr lang="fr-FR" err="1"/>
              <a:t>ut</a:t>
            </a:r>
            <a:r>
              <a:rPr lang="fr-FR"/>
              <a:t> labo. </a:t>
            </a:r>
            <a:r>
              <a:rPr lang="fr-FR" err="1"/>
              <a:t>Itassimus</a:t>
            </a:r>
            <a:r>
              <a:rPr lang="fr-FR"/>
              <a:t> ex et as </a:t>
            </a:r>
            <a:r>
              <a:rPr lang="fr-FR" err="1"/>
              <a:t>repe</a:t>
            </a:r>
            <a:r>
              <a:rPr lang="fr-FR"/>
              <a:t> di </a:t>
            </a:r>
            <a:r>
              <a:rPr lang="fr-FR" err="1"/>
              <a:t>quatiistem</a:t>
            </a:r>
            <a:r>
              <a:rPr lang="fr-FR"/>
              <a:t> </a:t>
            </a:r>
            <a:r>
              <a:rPr lang="fr-FR" err="1"/>
              <a:t>autatem</a:t>
            </a:r>
            <a:r>
              <a:rPr lang="fr-FR"/>
              <a:t> </a:t>
            </a:r>
            <a:r>
              <a:rPr lang="fr-FR" err="1"/>
              <a:t>possunt</a:t>
            </a:r>
            <a:r>
              <a:rPr lang="fr-FR"/>
              <a:t> </a:t>
            </a:r>
            <a:r>
              <a:rPr lang="fr-FR" err="1"/>
              <a:t>fugiae</a:t>
            </a:r>
            <a:r>
              <a:rPr lang="fr-FR"/>
              <a:t>. Mi, se </a:t>
            </a:r>
            <a:r>
              <a:rPr lang="fr-FR" err="1"/>
              <a:t>reperro</a:t>
            </a:r>
            <a:r>
              <a:rPr lang="fr-FR"/>
              <a:t> </a:t>
            </a:r>
            <a:r>
              <a:rPr lang="fr-FR" err="1"/>
              <a:t>quas</a:t>
            </a:r>
            <a:r>
              <a:rPr lang="fr-FR"/>
              <a:t> </a:t>
            </a:r>
            <a:r>
              <a:rPr lang="fr-FR" err="1"/>
              <a:t>nobita</a:t>
            </a:r>
            <a:r>
              <a:rPr lang="fr-FR"/>
              <a:t> </a:t>
            </a:r>
            <a:r>
              <a:rPr lang="fr-FR" err="1"/>
              <a:t>voluptatur</a:t>
            </a:r>
            <a:r>
              <a:rPr lang="fr-FR"/>
              <a:t> </a:t>
            </a:r>
            <a:r>
              <a:rPr lang="fr-FR" err="1"/>
              <a:t>moluptiore</a:t>
            </a:r>
            <a:r>
              <a:rPr lang="fr-FR"/>
              <a:t> ad </a:t>
            </a:r>
            <a:r>
              <a:rPr lang="fr-FR" err="1"/>
              <a:t>estiis</a:t>
            </a:r>
            <a:r>
              <a:rPr lang="fr-FR"/>
              <a:t> </a:t>
            </a:r>
            <a:r>
              <a:rPr lang="fr-FR" err="1"/>
              <a:t>volupta</a:t>
            </a:r>
            <a:r>
              <a:rPr lang="fr-FR"/>
              <a:t> </a:t>
            </a:r>
            <a:r>
              <a:rPr lang="fr-FR" err="1"/>
              <a:t>voluptiist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alit</a:t>
            </a:r>
            <a:r>
              <a:rPr lang="fr-FR"/>
              <a:t> </a:t>
            </a:r>
            <a:r>
              <a:rPr lang="fr-FR" err="1"/>
              <a:t>quatectur</a:t>
            </a:r>
            <a:r>
              <a:rPr lang="fr-FR"/>
              <a:t>.</a:t>
            </a:r>
          </a:p>
          <a:p>
            <a:pPr lvl="0"/>
            <a:r>
              <a:rPr lang="fr-FR"/>
              <a:t>Ut </a:t>
            </a:r>
            <a:r>
              <a:rPr lang="fr-FR" err="1"/>
              <a:t>dolorem</a:t>
            </a:r>
            <a:r>
              <a:rPr lang="fr-FR"/>
              <a:t> </a:t>
            </a:r>
            <a:r>
              <a:rPr lang="fr-FR" err="1"/>
              <a:t>landistem</a:t>
            </a:r>
            <a:r>
              <a:rPr lang="fr-FR"/>
              <a:t> </a:t>
            </a:r>
            <a:r>
              <a:rPr lang="fr-FR" err="1"/>
              <a:t>liquam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verent</a:t>
            </a:r>
            <a:r>
              <a:rPr lang="fr-FR"/>
              <a:t> moles dolo </a:t>
            </a:r>
            <a:r>
              <a:rPr lang="fr-FR" err="1"/>
              <a:t>molupta</a:t>
            </a:r>
            <a:r>
              <a:rPr lang="fr-FR"/>
              <a:t> que </a:t>
            </a:r>
            <a:r>
              <a:rPr lang="fr-FR" err="1"/>
              <a:t>volorerciae</a:t>
            </a:r>
            <a:r>
              <a:rPr lang="fr-FR"/>
              <a:t> </a:t>
            </a:r>
            <a:r>
              <a:rPr lang="fr-FR" err="1"/>
              <a:t>ipid</a:t>
            </a:r>
            <a:r>
              <a:rPr lang="fr-FR"/>
              <a:t> </a:t>
            </a:r>
            <a:r>
              <a:rPr lang="fr-FR" err="1"/>
              <a:t>molorpori</a:t>
            </a:r>
            <a:r>
              <a:rPr lang="fr-FR"/>
              <a:t> </a:t>
            </a:r>
            <a:r>
              <a:rPr lang="fr-FR" err="1"/>
              <a:t>sim</a:t>
            </a:r>
            <a:r>
              <a:rPr lang="fr-FR"/>
              <a:t> et </a:t>
            </a:r>
            <a:r>
              <a:rPr lang="fr-FR" err="1"/>
              <a:t>hariate</a:t>
            </a:r>
            <a:r>
              <a:rPr lang="fr-FR"/>
              <a:t> </a:t>
            </a:r>
            <a:r>
              <a:rPr lang="fr-FR" err="1"/>
              <a:t>mporro</a:t>
            </a:r>
            <a:r>
              <a:rPr lang="fr-FR"/>
              <a:t> et </a:t>
            </a:r>
            <a:r>
              <a:rPr lang="fr-FR" err="1"/>
              <a:t>reperit</a:t>
            </a:r>
            <a:r>
              <a:rPr lang="fr-FR"/>
              <a:t>. Arum </a:t>
            </a:r>
            <a:r>
              <a:rPr lang="fr-FR" err="1"/>
              <a:t>quam</a:t>
            </a:r>
            <a:r>
              <a:rPr lang="fr-FR"/>
              <a:t> ut </a:t>
            </a:r>
            <a:r>
              <a:rPr lang="fr-FR" err="1"/>
              <a:t>voluptas</a:t>
            </a:r>
            <a:r>
              <a:rPr lang="fr-FR"/>
              <a:t> </a:t>
            </a:r>
            <a:r>
              <a:rPr lang="fr-FR" err="1"/>
              <a:t>pratur</a:t>
            </a:r>
            <a:r>
              <a:rPr lang="fr-FR"/>
              <a:t>, </a:t>
            </a:r>
            <a:r>
              <a:rPr lang="fr-FR" err="1"/>
              <a:t>quati</a:t>
            </a:r>
            <a:r>
              <a:rPr lang="fr-FR"/>
              <a:t> </a:t>
            </a:r>
            <a:r>
              <a:rPr lang="fr-FR" err="1"/>
              <a:t>ipsam</a:t>
            </a:r>
            <a:r>
              <a:rPr lang="fr-FR"/>
              <a:t> </a:t>
            </a:r>
            <a:r>
              <a:rPr lang="fr-FR" err="1"/>
              <a:t>vid</a:t>
            </a:r>
            <a:r>
              <a:rPr lang="fr-FR"/>
              <a:t> </a:t>
            </a:r>
            <a:r>
              <a:rPr lang="fr-FR" err="1"/>
              <a:t>maiorpos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que et </a:t>
            </a:r>
            <a:r>
              <a:rPr lang="fr-FR" err="1"/>
              <a:t>quis</a:t>
            </a:r>
            <a:r>
              <a:rPr lang="fr-FR"/>
              <a:t> dit, </a:t>
            </a:r>
            <a:r>
              <a:rPr lang="fr-FR" err="1"/>
              <a:t>sinvenita</a:t>
            </a:r>
            <a:r>
              <a:rPr lang="fr-FR"/>
              <a:t> </a:t>
            </a:r>
            <a:r>
              <a:rPr lang="fr-FR" err="1"/>
              <a:t>sequi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liti</a:t>
            </a:r>
            <a:r>
              <a:rPr lang="fr-FR"/>
              <a:t> </a:t>
            </a:r>
            <a:r>
              <a:rPr lang="fr-FR" err="1"/>
              <a:t>ant.</a:t>
            </a:r>
            <a:r>
              <a:rPr lang="fr-FR"/>
              <a:t> Pa </a:t>
            </a:r>
            <a:r>
              <a:rPr lang="fr-FR" err="1"/>
              <a:t>nossimus</a:t>
            </a:r>
            <a:r>
              <a:rPr lang="fr-FR"/>
              <a:t> est, ni </a:t>
            </a:r>
            <a:r>
              <a:rPr lang="fr-FR" err="1"/>
              <a:t>opti</a:t>
            </a:r>
            <a:r>
              <a:rPr lang="fr-FR"/>
              <a:t> </a:t>
            </a:r>
            <a:r>
              <a:rPr lang="fr-FR" err="1"/>
              <a:t>dernatus</a:t>
            </a:r>
            <a:r>
              <a:rPr lang="fr-FR"/>
              <a:t> </a:t>
            </a:r>
            <a:r>
              <a:rPr lang="fr-FR" err="1"/>
              <a:t>doluptur</a:t>
            </a:r>
            <a:r>
              <a:rPr lang="fr-FR"/>
              <a:t>. </a:t>
            </a:r>
            <a:r>
              <a:rPr lang="fr-FR" err="1"/>
              <a:t>Conseque</a:t>
            </a:r>
            <a:r>
              <a:rPr lang="fr-FR"/>
              <a:t> </a:t>
            </a:r>
            <a:r>
              <a:rPr lang="fr-FR" err="1"/>
              <a:t>sam</a:t>
            </a:r>
            <a:r>
              <a:rPr lang="fr-FR"/>
              <a:t> et </a:t>
            </a:r>
            <a:r>
              <a:rPr lang="fr-FR" err="1"/>
              <a:t>ilit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ressintias</a:t>
            </a:r>
            <a:r>
              <a:rPr lang="fr-FR"/>
              <a:t> re </a:t>
            </a:r>
            <a:r>
              <a:rPr lang="fr-FR" err="1"/>
              <a:t>verchil</a:t>
            </a:r>
            <a:r>
              <a:rPr lang="fr-FR"/>
              <a:t> </a:t>
            </a:r>
            <a:r>
              <a:rPr lang="fr-FR" err="1"/>
              <a:t>luptatur</a:t>
            </a:r>
            <a:r>
              <a:rPr lang="fr-FR"/>
              <a:t>, </a:t>
            </a:r>
            <a:r>
              <a:rPr lang="fr-FR" err="1"/>
              <a:t>unt</a:t>
            </a:r>
            <a:r>
              <a:rPr lang="fr-FR"/>
              <a:t> </a:t>
            </a:r>
            <a:r>
              <a:rPr lang="fr-FR" err="1"/>
              <a:t>fugitiorepe</a:t>
            </a:r>
            <a:r>
              <a:rPr lang="fr-FR"/>
              <a:t> nus, </a:t>
            </a:r>
            <a:r>
              <a:rPr lang="fr-FR" err="1"/>
              <a:t>volori</a:t>
            </a:r>
            <a:r>
              <a:rPr lang="fr-FR"/>
              <a:t> </a:t>
            </a:r>
            <a:r>
              <a:rPr lang="fr-FR" err="1"/>
              <a:t>sintores</a:t>
            </a:r>
            <a:r>
              <a:rPr lang="fr-FR"/>
              <a:t> rem </a:t>
            </a:r>
            <a:r>
              <a:rPr lang="fr-FR" err="1"/>
              <a:t>eaquae</a:t>
            </a:r>
            <a:r>
              <a:rPr lang="fr-FR"/>
              <a:t> </a:t>
            </a:r>
            <a:r>
              <a:rPr lang="fr-FR" err="1"/>
              <a:t>corehendam</a:t>
            </a:r>
            <a:r>
              <a:rPr lang="fr-FR"/>
              <a:t> </a:t>
            </a:r>
            <a:r>
              <a:rPr lang="fr-FR" err="1"/>
              <a:t>venitest</a:t>
            </a:r>
            <a:r>
              <a:rPr lang="fr-FR"/>
              <a:t>, escient </a:t>
            </a:r>
            <a:r>
              <a:rPr lang="fr-FR" err="1"/>
              <a:t>harchil</a:t>
            </a:r>
            <a:r>
              <a:rPr lang="fr-FR"/>
              <a:t> </a:t>
            </a:r>
            <a:r>
              <a:rPr lang="fr-FR" err="1"/>
              <a:t>liberest</a:t>
            </a:r>
            <a:r>
              <a:rPr lang="fr-FR"/>
              <a:t> </a:t>
            </a:r>
            <a:r>
              <a:rPr lang="fr-FR" err="1"/>
              <a:t>venderrum</a:t>
            </a:r>
            <a:r>
              <a:rPr lang="fr-FR"/>
              <a:t> </a:t>
            </a:r>
            <a:r>
              <a:rPr lang="fr-FR" err="1"/>
              <a:t>quibus</a:t>
            </a:r>
            <a:r>
              <a:rPr lang="fr-FR"/>
              <a:t>. Re </a:t>
            </a:r>
            <a:r>
              <a:rPr lang="fr-FR" err="1"/>
              <a:t>sum</a:t>
            </a:r>
            <a:r>
              <a:rPr lang="fr-FR"/>
              <a:t> </a:t>
            </a:r>
            <a:r>
              <a:rPr lang="fr-FR" err="1"/>
              <a:t>landisq</a:t>
            </a:r>
            <a:r>
              <a:rPr lang="fr-FR"/>
              <a:t> </a:t>
            </a:r>
            <a:r>
              <a:rPr lang="fr-FR" err="1"/>
              <a:t>uiatess</a:t>
            </a:r>
            <a:r>
              <a:rPr lang="fr-FR"/>
              <a:t> </a:t>
            </a:r>
            <a:r>
              <a:rPr lang="fr-FR" err="1"/>
              <a:t>equuntius</a:t>
            </a:r>
            <a:r>
              <a:rPr lang="fr-FR"/>
              <a:t>, si </a:t>
            </a:r>
            <a:r>
              <a:rPr lang="fr-FR" err="1"/>
              <a:t>conem</a:t>
            </a:r>
            <a:r>
              <a:rPr lang="fr-FR"/>
              <a:t> quo </a:t>
            </a:r>
            <a:r>
              <a:rPr lang="fr-FR" err="1"/>
              <a:t>odipid</a:t>
            </a:r>
            <a:r>
              <a:rPr lang="fr-FR"/>
              <a:t> ma con re </a:t>
            </a:r>
            <a:r>
              <a:rPr lang="fr-FR" err="1"/>
              <a:t>re</a:t>
            </a:r>
            <a:r>
              <a:rPr lang="fr-FR"/>
              <a:t> nem </a:t>
            </a:r>
            <a:r>
              <a:rPr lang="fr-FR" err="1"/>
              <a:t>facepuda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estotatur</a:t>
            </a:r>
            <a:r>
              <a:rPr lang="fr-FR"/>
              <a:t> </a:t>
            </a:r>
            <a:r>
              <a:rPr lang="fr-FR" err="1"/>
              <a:t>molut</a:t>
            </a:r>
            <a:r>
              <a:rPr lang="fr-FR"/>
              <a:t> </a:t>
            </a:r>
            <a:r>
              <a:rPr lang="fr-FR" err="1"/>
              <a:t>alitem</a:t>
            </a:r>
            <a:r>
              <a:rPr lang="fr-FR"/>
              <a:t>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176D350-0F85-491B-8B1E-F40DDE622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883" y="252058"/>
            <a:ext cx="2405406" cy="1099071"/>
          </a:xfrm>
          <a:prstGeom prst="rect">
            <a:avLst/>
          </a:prstGeom>
        </p:spPr>
      </p:pic>
      <p:sp>
        <p:nvSpPr>
          <p:cNvPr id="19" name="Espace réservé du numéro de diapositive 5">
            <a:extLst>
              <a:ext uri="{FF2B5EF4-FFF2-40B4-BE49-F238E27FC236}">
                <a16:creationId xmlns:a16="http://schemas.microsoft.com/office/drawing/2014/main" id="{5803591F-34BF-5344-A8CF-A2294BCDA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E514D74-BE79-1544-9665-28B58B1EB5C4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7D44060-8227-394D-8449-8B4B6E047352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B3ED53B1-151D-AE4C-AAAF-284A35FBE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35244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6" name="Espace réservé du texte 13">
            <a:extLst>
              <a:ext uri="{FF2B5EF4-FFF2-40B4-BE49-F238E27FC236}">
                <a16:creationId xmlns:a16="http://schemas.microsoft.com/office/drawing/2014/main" id="{740FA599-1071-6C4B-95F7-CEB23CC7F5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rgbClr val="9E251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</p:spTree>
    <p:extLst>
      <p:ext uri="{BB962C8B-B14F-4D97-AF65-F5344CB8AC3E}">
        <p14:creationId xmlns:p14="http://schemas.microsoft.com/office/powerpoint/2010/main" val="2926925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rgbClr val="F8F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488F9576-B3A6-4962-997B-0440EEE9228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68394" y="2355273"/>
            <a:ext cx="5338417" cy="35819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Tor </a:t>
            </a:r>
            <a:r>
              <a:rPr lang="fr-FR" err="1"/>
              <a:t>sentneque</a:t>
            </a:r>
            <a:r>
              <a:rPr lang="fr-FR"/>
              <a:t> </a:t>
            </a:r>
            <a:r>
              <a:rPr lang="fr-FR" err="1"/>
              <a:t>prae</a:t>
            </a:r>
            <a:r>
              <a:rPr lang="fr-FR"/>
              <a:t> </a:t>
            </a:r>
            <a:r>
              <a:rPr lang="fr-FR" err="1"/>
              <a:t>eturias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. </a:t>
            </a:r>
            <a:r>
              <a:rPr lang="fr-FR" err="1"/>
              <a:t>Lorionet</a:t>
            </a:r>
            <a:r>
              <a:rPr lang="fr-FR"/>
              <a:t> </a:t>
            </a:r>
            <a:r>
              <a:rPr lang="fr-FR" err="1"/>
              <a:t>fuga.Name</a:t>
            </a:r>
            <a:r>
              <a:rPr lang="fr-FR"/>
              <a:t> </a:t>
            </a:r>
            <a:r>
              <a:rPr lang="fr-FR" err="1"/>
              <a:t>cus</a:t>
            </a:r>
            <a:r>
              <a:rPr lang="fr-FR"/>
              <a:t> </a:t>
            </a:r>
            <a:r>
              <a:rPr lang="fr-FR" err="1"/>
              <a:t>ullendi</a:t>
            </a:r>
            <a:r>
              <a:rPr lang="fr-FR"/>
              <a:t> </a:t>
            </a:r>
            <a:r>
              <a:rPr lang="fr-FR" err="1"/>
              <a:t>psuntibustia</a:t>
            </a:r>
            <a:r>
              <a:rPr lang="fr-FR"/>
              <a:t> </a:t>
            </a:r>
            <a:r>
              <a:rPr lang="fr-FR" err="1"/>
              <a:t>venis</a:t>
            </a:r>
            <a:r>
              <a:rPr lang="fr-FR"/>
              <a:t> </a:t>
            </a:r>
            <a:r>
              <a:rPr lang="fr-FR" err="1"/>
              <a:t>aut.Ruptaquias</a:t>
            </a:r>
            <a:r>
              <a:rPr lang="fr-FR"/>
              <a:t> </a:t>
            </a:r>
            <a:r>
              <a:rPr lang="fr-FR" err="1"/>
              <a:t>volore</a:t>
            </a:r>
            <a:r>
              <a:rPr lang="fr-FR"/>
              <a:t> et </a:t>
            </a:r>
            <a:r>
              <a:rPr lang="fr-FR" err="1"/>
              <a:t>exped</a:t>
            </a:r>
            <a:r>
              <a:rPr lang="fr-FR"/>
              <a:t> </a:t>
            </a:r>
            <a:r>
              <a:rPr lang="fr-FR" err="1"/>
              <a:t>maximet</a:t>
            </a:r>
            <a:r>
              <a:rPr lang="fr-FR"/>
              <a:t> post </a:t>
            </a:r>
            <a:r>
              <a:rPr lang="fr-FR" err="1"/>
              <a:t>iunt</a:t>
            </a:r>
            <a:r>
              <a:rPr lang="fr-FR"/>
              <a:t> </a:t>
            </a:r>
            <a:r>
              <a:rPr lang="fr-FR" err="1"/>
              <a:t>facium</a:t>
            </a:r>
            <a:r>
              <a:rPr lang="fr-FR"/>
              <a:t> </a:t>
            </a:r>
            <a:r>
              <a:rPr lang="fr-FR" err="1"/>
              <a:t>dipsunt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secae</a:t>
            </a:r>
            <a:r>
              <a:rPr lang="fr-FR"/>
              <a:t>. </a:t>
            </a:r>
            <a:r>
              <a:rPr lang="fr-FR" err="1"/>
              <a:t>Sum</a:t>
            </a:r>
            <a:r>
              <a:rPr lang="fr-FR"/>
              <a:t>, </a:t>
            </a:r>
            <a:r>
              <a:rPr lang="fr-FR" err="1"/>
              <a:t>odit</a:t>
            </a:r>
            <a:r>
              <a:rPr lang="fr-FR"/>
              <a:t> est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landeliqui</a:t>
            </a:r>
            <a:r>
              <a:rPr lang="fr-FR"/>
              <a:t> de non consent, </a:t>
            </a:r>
            <a:r>
              <a:rPr lang="fr-FR" err="1"/>
              <a:t>officid</a:t>
            </a:r>
            <a:r>
              <a:rPr lang="fr-FR"/>
              <a:t> ma </a:t>
            </a:r>
            <a:r>
              <a:rPr lang="fr-FR" err="1"/>
              <a:t>vere</a:t>
            </a:r>
            <a:r>
              <a:rPr lang="fr-FR"/>
              <a:t> </a:t>
            </a:r>
            <a:r>
              <a:rPr lang="fr-FR" err="1"/>
              <a:t>volores</a:t>
            </a:r>
            <a:r>
              <a:rPr lang="fr-FR"/>
              <a:t> </a:t>
            </a:r>
            <a:r>
              <a:rPr lang="fr-FR" err="1"/>
              <a:t>eumque</a:t>
            </a:r>
            <a:r>
              <a:rPr lang="fr-FR"/>
              <a:t> </a:t>
            </a:r>
            <a:r>
              <a:rPr lang="fr-FR" err="1"/>
              <a:t>perchit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coremod</a:t>
            </a:r>
            <a:r>
              <a:rPr lang="fr-FR"/>
              <a:t> que </a:t>
            </a:r>
            <a:r>
              <a:rPr lang="fr-FR" err="1"/>
              <a:t>laborem</a:t>
            </a:r>
            <a:r>
              <a:rPr lang="fr-FR"/>
              <a:t>. Nam, </a:t>
            </a:r>
            <a:r>
              <a:rPr lang="fr-FR" err="1"/>
              <a:t>sum</a:t>
            </a:r>
            <a:r>
              <a:rPr lang="fr-FR"/>
              <a:t> ut </a:t>
            </a:r>
            <a:r>
              <a:rPr lang="fr-FR" err="1"/>
              <a:t>ut</a:t>
            </a:r>
            <a:r>
              <a:rPr lang="fr-FR"/>
              <a:t> labo. </a:t>
            </a:r>
            <a:r>
              <a:rPr lang="fr-FR" err="1"/>
              <a:t>Itassimus</a:t>
            </a:r>
            <a:r>
              <a:rPr lang="fr-FR"/>
              <a:t> ex et as </a:t>
            </a:r>
            <a:r>
              <a:rPr lang="fr-FR" err="1"/>
              <a:t>repe</a:t>
            </a:r>
            <a:r>
              <a:rPr lang="fr-FR"/>
              <a:t> di </a:t>
            </a:r>
            <a:r>
              <a:rPr lang="fr-FR" err="1"/>
              <a:t>quatiistem</a:t>
            </a:r>
            <a:r>
              <a:rPr lang="fr-FR"/>
              <a:t> </a:t>
            </a:r>
            <a:r>
              <a:rPr lang="fr-FR" err="1"/>
              <a:t>autatem</a:t>
            </a:r>
            <a:r>
              <a:rPr lang="fr-FR"/>
              <a:t> </a:t>
            </a:r>
            <a:r>
              <a:rPr lang="fr-FR" err="1"/>
              <a:t>possunt</a:t>
            </a:r>
            <a:r>
              <a:rPr lang="fr-FR"/>
              <a:t> </a:t>
            </a:r>
            <a:r>
              <a:rPr lang="fr-FR" err="1"/>
              <a:t>fugiae</a:t>
            </a:r>
            <a:r>
              <a:rPr lang="fr-FR"/>
              <a:t>. Mi, se </a:t>
            </a:r>
            <a:r>
              <a:rPr lang="fr-FR" err="1"/>
              <a:t>reperro</a:t>
            </a:r>
            <a:r>
              <a:rPr lang="fr-FR"/>
              <a:t> </a:t>
            </a:r>
            <a:r>
              <a:rPr lang="fr-FR" err="1"/>
              <a:t>quas</a:t>
            </a:r>
            <a:r>
              <a:rPr lang="fr-FR"/>
              <a:t> </a:t>
            </a:r>
            <a:r>
              <a:rPr lang="fr-FR" err="1"/>
              <a:t>nobita</a:t>
            </a:r>
            <a:r>
              <a:rPr lang="fr-FR"/>
              <a:t> </a:t>
            </a:r>
            <a:r>
              <a:rPr lang="fr-FR" err="1"/>
              <a:t>voluptatur</a:t>
            </a:r>
            <a:r>
              <a:rPr lang="fr-FR"/>
              <a:t> </a:t>
            </a:r>
            <a:r>
              <a:rPr lang="fr-FR" err="1"/>
              <a:t>moluptiore</a:t>
            </a:r>
            <a:r>
              <a:rPr lang="fr-FR"/>
              <a:t> ad </a:t>
            </a:r>
            <a:r>
              <a:rPr lang="fr-FR" err="1"/>
              <a:t>estiis</a:t>
            </a:r>
            <a:r>
              <a:rPr lang="fr-FR"/>
              <a:t> </a:t>
            </a:r>
            <a:r>
              <a:rPr lang="fr-FR" err="1"/>
              <a:t>volupta</a:t>
            </a:r>
            <a:r>
              <a:rPr lang="fr-FR"/>
              <a:t> </a:t>
            </a:r>
            <a:r>
              <a:rPr lang="fr-FR" err="1"/>
              <a:t>voluptiist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alit</a:t>
            </a:r>
            <a:r>
              <a:rPr lang="fr-FR"/>
              <a:t> </a:t>
            </a:r>
            <a:r>
              <a:rPr lang="fr-FR" err="1"/>
              <a:t>quatectur</a:t>
            </a:r>
            <a:r>
              <a:rPr lang="fr-FR"/>
              <a:t>. Ut </a:t>
            </a:r>
            <a:r>
              <a:rPr lang="fr-FR" err="1"/>
              <a:t>dolorem</a:t>
            </a:r>
            <a:r>
              <a:rPr lang="fr-FR"/>
              <a:t> </a:t>
            </a:r>
            <a:r>
              <a:rPr lang="fr-FR" err="1"/>
              <a:t>landistem</a:t>
            </a:r>
            <a:r>
              <a:rPr lang="fr-FR"/>
              <a:t> </a:t>
            </a:r>
            <a:r>
              <a:rPr lang="fr-FR" err="1"/>
              <a:t>liquam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verent</a:t>
            </a:r>
            <a:r>
              <a:rPr lang="fr-FR"/>
              <a:t> moles dolo </a:t>
            </a:r>
            <a:r>
              <a:rPr lang="fr-FR" err="1"/>
              <a:t>molupta</a:t>
            </a:r>
            <a:r>
              <a:rPr lang="fr-FR"/>
              <a:t> que </a:t>
            </a:r>
            <a:r>
              <a:rPr lang="fr-FR" err="1"/>
              <a:t>volorerciae</a:t>
            </a:r>
            <a:r>
              <a:rPr lang="fr-FR"/>
              <a:t> </a:t>
            </a:r>
            <a:r>
              <a:rPr lang="fr-FR" err="1"/>
              <a:t>ipid</a:t>
            </a:r>
            <a:r>
              <a:rPr lang="fr-FR"/>
              <a:t> </a:t>
            </a:r>
            <a:r>
              <a:rPr lang="fr-FR" err="1"/>
              <a:t>molorpori</a:t>
            </a:r>
            <a:r>
              <a:rPr lang="fr-FR"/>
              <a:t> </a:t>
            </a:r>
            <a:r>
              <a:rPr lang="fr-FR" err="1"/>
              <a:t>sim</a:t>
            </a:r>
            <a:r>
              <a:rPr lang="fr-FR"/>
              <a:t> et </a:t>
            </a:r>
            <a:r>
              <a:rPr lang="fr-FR" err="1"/>
              <a:t>hariate</a:t>
            </a:r>
            <a:r>
              <a:rPr lang="fr-FR"/>
              <a:t> </a:t>
            </a:r>
            <a:r>
              <a:rPr lang="fr-FR" err="1"/>
              <a:t>mporro</a:t>
            </a:r>
            <a:r>
              <a:rPr lang="fr-FR"/>
              <a:t> et </a:t>
            </a:r>
            <a:r>
              <a:rPr lang="fr-FR" err="1"/>
              <a:t>reperit</a:t>
            </a:r>
            <a:r>
              <a:rPr lang="fr-FR"/>
              <a:t>. Arum </a:t>
            </a:r>
            <a:r>
              <a:rPr lang="fr-FR" err="1"/>
              <a:t>quam</a:t>
            </a:r>
            <a:r>
              <a:rPr lang="fr-FR"/>
              <a:t> ut </a:t>
            </a:r>
            <a:r>
              <a:rPr lang="fr-FR" err="1"/>
              <a:t>voluptas</a:t>
            </a:r>
            <a:r>
              <a:rPr lang="fr-FR"/>
              <a:t> </a:t>
            </a:r>
            <a:r>
              <a:rPr lang="fr-FR" err="1"/>
              <a:t>pratur</a:t>
            </a:r>
            <a:r>
              <a:rPr lang="fr-FR"/>
              <a:t>, </a:t>
            </a:r>
            <a:r>
              <a:rPr lang="fr-FR" err="1"/>
              <a:t>quati</a:t>
            </a:r>
            <a:r>
              <a:rPr lang="fr-FR"/>
              <a:t> </a:t>
            </a:r>
            <a:r>
              <a:rPr lang="fr-FR" err="1"/>
              <a:t>ipsam</a:t>
            </a:r>
            <a:r>
              <a:rPr lang="fr-FR"/>
              <a:t> </a:t>
            </a:r>
            <a:r>
              <a:rPr lang="fr-FR" err="1"/>
              <a:t>vid</a:t>
            </a:r>
            <a:r>
              <a:rPr lang="fr-FR"/>
              <a:t> </a:t>
            </a:r>
            <a:r>
              <a:rPr lang="fr-FR" err="1"/>
              <a:t>maiorpos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que et </a:t>
            </a:r>
            <a:r>
              <a:rPr lang="fr-FR" err="1"/>
              <a:t>quis</a:t>
            </a:r>
            <a:r>
              <a:rPr lang="fr-FR"/>
              <a:t> dit, </a:t>
            </a:r>
            <a:r>
              <a:rPr lang="fr-FR" err="1"/>
              <a:t>sinvenita</a:t>
            </a:r>
            <a:r>
              <a:rPr lang="fr-FR"/>
              <a:t> </a:t>
            </a:r>
            <a:r>
              <a:rPr lang="fr-FR" err="1"/>
              <a:t>sequi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liti</a:t>
            </a:r>
            <a:r>
              <a:rPr lang="fr-FR"/>
              <a:t> </a:t>
            </a:r>
            <a:r>
              <a:rPr lang="fr-FR" err="1"/>
              <a:t>ant.</a:t>
            </a:r>
            <a:r>
              <a:rPr lang="fr-FR"/>
              <a:t> Pa </a:t>
            </a:r>
            <a:r>
              <a:rPr lang="fr-FR" err="1"/>
              <a:t>nossimus</a:t>
            </a:r>
            <a:r>
              <a:rPr lang="fr-FR"/>
              <a:t> est, ni </a:t>
            </a:r>
            <a:r>
              <a:rPr lang="fr-FR" err="1"/>
              <a:t>opti</a:t>
            </a:r>
            <a:r>
              <a:rPr lang="fr-FR"/>
              <a:t> </a:t>
            </a:r>
            <a:r>
              <a:rPr lang="fr-FR" err="1"/>
              <a:t>dernatus</a:t>
            </a:r>
            <a:r>
              <a:rPr lang="fr-FR"/>
              <a:t> </a:t>
            </a:r>
            <a:r>
              <a:rPr lang="fr-FR" err="1"/>
              <a:t>doluptur</a:t>
            </a:r>
            <a:endParaRPr lang="fr-FR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0D07322-2F5E-4D0A-9D5C-CADFE4A521C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57963" y="1652588"/>
            <a:ext cx="5107564" cy="4727575"/>
          </a:xfrm>
          <a:prstGeom prst="rect">
            <a:avLst/>
          </a:prstGeom>
          <a:pattFill prst="ltUpDiag">
            <a:fgClr>
              <a:schemeClr val="accent3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BDDCB45-C2B1-4B43-8362-20FC62A77F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255" y="258168"/>
            <a:ext cx="2392034" cy="1092961"/>
          </a:xfrm>
          <a:prstGeom prst="rect">
            <a:avLst/>
          </a:prstGeom>
        </p:spPr>
      </p:pic>
      <p:sp>
        <p:nvSpPr>
          <p:cNvPr id="20" name="Espace réservé du numéro de diapositive 5">
            <a:extLst>
              <a:ext uri="{FF2B5EF4-FFF2-40B4-BE49-F238E27FC236}">
                <a16:creationId xmlns:a16="http://schemas.microsoft.com/office/drawing/2014/main" id="{66266690-6C51-984C-B24C-D11C1E52F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C3DCDAD-1BAC-EB40-B931-1AF052BD7A3F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BA9B617-5923-744E-9171-4808E482FD69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D1C9203-3D91-8B4E-A279-CE4615EA33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5AA2A0B-E0AA-F445-A194-3CBD3E9ABB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29842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1118118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49B901-C8BC-4EB1-AF27-9339D08846CD}"/>
              </a:ext>
            </a:extLst>
          </p:cNvPr>
          <p:cNvSpPr/>
          <p:nvPr userDrawn="1"/>
        </p:nvSpPr>
        <p:spPr>
          <a:xfrm>
            <a:off x="6557964" y="165653"/>
            <a:ext cx="5468383" cy="65266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531B4920-29E8-4895-A74B-2AD408AB795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69160" y="2803456"/>
            <a:ext cx="4591583" cy="22879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« </a:t>
            </a:r>
            <a:r>
              <a:rPr lang="fr-FR" err="1"/>
              <a:t>Sum</a:t>
            </a:r>
            <a:r>
              <a:rPr lang="fr-FR"/>
              <a:t>, </a:t>
            </a:r>
            <a:r>
              <a:rPr lang="fr-FR" err="1"/>
              <a:t>odit</a:t>
            </a:r>
            <a:r>
              <a:rPr lang="fr-FR"/>
              <a:t> est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landeliqui</a:t>
            </a:r>
            <a:r>
              <a:rPr lang="fr-FR"/>
              <a:t> de non consent, </a:t>
            </a:r>
            <a:r>
              <a:rPr lang="fr-FR" err="1"/>
              <a:t>officid</a:t>
            </a:r>
            <a:r>
              <a:rPr lang="fr-FR"/>
              <a:t> ma </a:t>
            </a:r>
            <a:r>
              <a:rPr lang="fr-FR" err="1"/>
              <a:t>vere</a:t>
            </a:r>
            <a:r>
              <a:rPr lang="fr-FR"/>
              <a:t> </a:t>
            </a:r>
            <a:r>
              <a:rPr lang="fr-FR" err="1"/>
              <a:t>volores</a:t>
            </a:r>
            <a:r>
              <a:rPr lang="fr-FR"/>
              <a:t> </a:t>
            </a:r>
            <a:r>
              <a:rPr lang="fr-FR" err="1"/>
              <a:t>eumque</a:t>
            </a:r>
            <a:r>
              <a:rPr lang="fr-FR"/>
              <a:t> </a:t>
            </a:r>
            <a:r>
              <a:rPr lang="fr-FR" err="1"/>
              <a:t>perchit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coremod</a:t>
            </a:r>
            <a:r>
              <a:rPr lang="fr-FR"/>
              <a:t> que </a:t>
            </a:r>
            <a:r>
              <a:rPr lang="fr-FR" err="1"/>
              <a:t>laborem</a:t>
            </a:r>
            <a:r>
              <a:rPr lang="fr-FR"/>
              <a:t>. »</a:t>
            </a:r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B55DA781-E764-4BC9-87B3-E188FA1D9C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67891" y="5092468"/>
            <a:ext cx="4592852" cy="455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 b="1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SOPHIE DURAND</a:t>
            </a:r>
            <a:br>
              <a:rPr lang="fr-FR"/>
            </a:br>
            <a:r>
              <a:rPr lang="fr-FR"/>
              <a:t>Lorem ipsum </a:t>
            </a:r>
            <a:r>
              <a:rPr lang="fr-FR" err="1"/>
              <a:t>deis</a:t>
            </a:r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A5FDB8F-DDA4-450E-AC0F-8639D3329F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20" y="217952"/>
            <a:ext cx="2467313" cy="1159744"/>
          </a:xfrm>
          <a:prstGeom prst="rect">
            <a:avLst/>
          </a:prstGeom>
        </p:spPr>
      </p:pic>
      <p:sp>
        <p:nvSpPr>
          <p:cNvPr id="26" name="Espace réservé du numéro de diapositive 5">
            <a:extLst>
              <a:ext uri="{FF2B5EF4-FFF2-40B4-BE49-F238E27FC236}">
                <a16:creationId xmlns:a16="http://schemas.microsoft.com/office/drawing/2014/main" id="{9DDB819C-545C-B345-AA24-B583A2C38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FB5D7FD4-528E-3D4C-82A8-2566C526C89D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B608083-06A7-864C-98B1-DB041F498425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E17C15E-4C25-D14D-9607-764A50FD4E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2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29" name="Espace réservé du texte 13">
            <a:extLst>
              <a:ext uri="{FF2B5EF4-FFF2-40B4-BE49-F238E27FC236}">
                <a16:creationId xmlns:a16="http://schemas.microsoft.com/office/drawing/2014/main" id="{EF4FD729-B1BD-A74E-AAC7-D9DCD682C1E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29842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31" name="Espace réservé du texte 4">
            <a:extLst>
              <a:ext uri="{FF2B5EF4-FFF2-40B4-BE49-F238E27FC236}">
                <a16:creationId xmlns:a16="http://schemas.microsoft.com/office/drawing/2014/main" id="{681C7509-8380-5846-86A4-D180067AC5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68394" y="2355273"/>
            <a:ext cx="5338417" cy="35819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Tor </a:t>
            </a:r>
            <a:r>
              <a:rPr lang="fr-FR" err="1"/>
              <a:t>sentneque</a:t>
            </a:r>
            <a:r>
              <a:rPr lang="fr-FR"/>
              <a:t> </a:t>
            </a:r>
            <a:r>
              <a:rPr lang="fr-FR" err="1"/>
              <a:t>prae</a:t>
            </a:r>
            <a:r>
              <a:rPr lang="fr-FR"/>
              <a:t> </a:t>
            </a:r>
            <a:r>
              <a:rPr lang="fr-FR" err="1"/>
              <a:t>eturias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. </a:t>
            </a:r>
            <a:r>
              <a:rPr lang="fr-FR" err="1"/>
              <a:t>Lorionet</a:t>
            </a:r>
            <a:r>
              <a:rPr lang="fr-FR"/>
              <a:t> </a:t>
            </a:r>
            <a:r>
              <a:rPr lang="fr-FR" err="1"/>
              <a:t>fuga.Name</a:t>
            </a:r>
            <a:r>
              <a:rPr lang="fr-FR"/>
              <a:t> </a:t>
            </a:r>
            <a:r>
              <a:rPr lang="fr-FR" err="1"/>
              <a:t>cus</a:t>
            </a:r>
            <a:r>
              <a:rPr lang="fr-FR"/>
              <a:t> </a:t>
            </a:r>
            <a:r>
              <a:rPr lang="fr-FR" err="1"/>
              <a:t>ullendi</a:t>
            </a:r>
            <a:r>
              <a:rPr lang="fr-FR"/>
              <a:t> </a:t>
            </a:r>
            <a:r>
              <a:rPr lang="fr-FR" err="1"/>
              <a:t>psuntibustia</a:t>
            </a:r>
            <a:r>
              <a:rPr lang="fr-FR"/>
              <a:t> </a:t>
            </a:r>
            <a:r>
              <a:rPr lang="fr-FR" err="1"/>
              <a:t>venis</a:t>
            </a:r>
            <a:r>
              <a:rPr lang="fr-FR"/>
              <a:t> </a:t>
            </a:r>
            <a:r>
              <a:rPr lang="fr-FR" err="1"/>
              <a:t>aut.Ruptaquias</a:t>
            </a:r>
            <a:r>
              <a:rPr lang="fr-FR"/>
              <a:t> </a:t>
            </a:r>
            <a:r>
              <a:rPr lang="fr-FR" err="1"/>
              <a:t>volore</a:t>
            </a:r>
            <a:r>
              <a:rPr lang="fr-FR"/>
              <a:t> et </a:t>
            </a:r>
            <a:r>
              <a:rPr lang="fr-FR" err="1"/>
              <a:t>exped</a:t>
            </a:r>
            <a:r>
              <a:rPr lang="fr-FR"/>
              <a:t> </a:t>
            </a:r>
            <a:r>
              <a:rPr lang="fr-FR" err="1"/>
              <a:t>maximet</a:t>
            </a:r>
            <a:r>
              <a:rPr lang="fr-FR"/>
              <a:t> post </a:t>
            </a:r>
            <a:r>
              <a:rPr lang="fr-FR" err="1"/>
              <a:t>iunt</a:t>
            </a:r>
            <a:r>
              <a:rPr lang="fr-FR"/>
              <a:t> </a:t>
            </a:r>
            <a:r>
              <a:rPr lang="fr-FR" err="1"/>
              <a:t>facium</a:t>
            </a:r>
            <a:r>
              <a:rPr lang="fr-FR"/>
              <a:t> </a:t>
            </a:r>
            <a:r>
              <a:rPr lang="fr-FR" err="1"/>
              <a:t>dipsunt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secae</a:t>
            </a:r>
            <a:r>
              <a:rPr lang="fr-FR"/>
              <a:t>. </a:t>
            </a:r>
            <a:r>
              <a:rPr lang="fr-FR" err="1"/>
              <a:t>Sum</a:t>
            </a:r>
            <a:r>
              <a:rPr lang="fr-FR"/>
              <a:t>, </a:t>
            </a:r>
            <a:r>
              <a:rPr lang="fr-FR" err="1"/>
              <a:t>odit</a:t>
            </a:r>
            <a:r>
              <a:rPr lang="fr-FR"/>
              <a:t> est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landeliqui</a:t>
            </a:r>
            <a:r>
              <a:rPr lang="fr-FR"/>
              <a:t> de non consent, </a:t>
            </a:r>
            <a:r>
              <a:rPr lang="fr-FR" err="1"/>
              <a:t>officid</a:t>
            </a:r>
            <a:r>
              <a:rPr lang="fr-FR"/>
              <a:t> ma </a:t>
            </a:r>
            <a:r>
              <a:rPr lang="fr-FR" err="1"/>
              <a:t>vere</a:t>
            </a:r>
            <a:r>
              <a:rPr lang="fr-FR"/>
              <a:t> </a:t>
            </a:r>
            <a:r>
              <a:rPr lang="fr-FR" err="1"/>
              <a:t>volores</a:t>
            </a:r>
            <a:r>
              <a:rPr lang="fr-FR"/>
              <a:t> </a:t>
            </a:r>
            <a:r>
              <a:rPr lang="fr-FR" err="1"/>
              <a:t>eumque</a:t>
            </a:r>
            <a:r>
              <a:rPr lang="fr-FR"/>
              <a:t> </a:t>
            </a:r>
            <a:r>
              <a:rPr lang="fr-FR" err="1"/>
              <a:t>perchit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coremod</a:t>
            </a:r>
            <a:r>
              <a:rPr lang="fr-FR"/>
              <a:t> que </a:t>
            </a:r>
            <a:r>
              <a:rPr lang="fr-FR" err="1"/>
              <a:t>laborem</a:t>
            </a:r>
            <a:r>
              <a:rPr lang="fr-FR"/>
              <a:t>. Nam, </a:t>
            </a:r>
            <a:r>
              <a:rPr lang="fr-FR" err="1"/>
              <a:t>sum</a:t>
            </a:r>
            <a:r>
              <a:rPr lang="fr-FR"/>
              <a:t> ut </a:t>
            </a:r>
            <a:r>
              <a:rPr lang="fr-FR" err="1"/>
              <a:t>ut</a:t>
            </a:r>
            <a:r>
              <a:rPr lang="fr-FR"/>
              <a:t> labo. </a:t>
            </a:r>
            <a:r>
              <a:rPr lang="fr-FR" err="1"/>
              <a:t>Itassimus</a:t>
            </a:r>
            <a:r>
              <a:rPr lang="fr-FR"/>
              <a:t> ex et as </a:t>
            </a:r>
            <a:r>
              <a:rPr lang="fr-FR" err="1"/>
              <a:t>repe</a:t>
            </a:r>
            <a:r>
              <a:rPr lang="fr-FR"/>
              <a:t> di </a:t>
            </a:r>
            <a:r>
              <a:rPr lang="fr-FR" err="1"/>
              <a:t>quatiistem</a:t>
            </a:r>
            <a:r>
              <a:rPr lang="fr-FR"/>
              <a:t> </a:t>
            </a:r>
            <a:r>
              <a:rPr lang="fr-FR" err="1"/>
              <a:t>autatem</a:t>
            </a:r>
            <a:r>
              <a:rPr lang="fr-FR"/>
              <a:t> </a:t>
            </a:r>
            <a:r>
              <a:rPr lang="fr-FR" err="1"/>
              <a:t>possunt</a:t>
            </a:r>
            <a:r>
              <a:rPr lang="fr-FR"/>
              <a:t> </a:t>
            </a:r>
            <a:r>
              <a:rPr lang="fr-FR" err="1"/>
              <a:t>fugiae</a:t>
            </a:r>
            <a:r>
              <a:rPr lang="fr-FR"/>
              <a:t>. Mi, se </a:t>
            </a:r>
            <a:r>
              <a:rPr lang="fr-FR" err="1"/>
              <a:t>reperro</a:t>
            </a:r>
            <a:r>
              <a:rPr lang="fr-FR"/>
              <a:t> </a:t>
            </a:r>
            <a:r>
              <a:rPr lang="fr-FR" err="1"/>
              <a:t>quas</a:t>
            </a:r>
            <a:r>
              <a:rPr lang="fr-FR"/>
              <a:t> </a:t>
            </a:r>
            <a:r>
              <a:rPr lang="fr-FR" err="1"/>
              <a:t>nobita</a:t>
            </a:r>
            <a:r>
              <a:rPr lang="fr-FR"/>
              <a:t> </a:t>
            </a:r>
            <a:r>
              <a:rPr lang="fr-FR" err="1"/>
              <a:t>voluptatur</a:t>
            </a:r>
            <a:r>
              <a:rPr lang="fr-FR"/>
              <a:t> </a:t>
            </a:r>
            <a:r>
              <a:rPr lang="fr-FR" err="1"/>
              <a:t>moluptiore</a:t>
            </a:r>
            <a:r>
              <a:rPr lang="fr-FR"/>
              <a:t> ad </a:t>
            </a:r>
            <a:r>
              <a:rPr lang="fr-FR" err="1"/>
              <a:t>estiis</a:t>
            </a:r>
            <a:r>
              <a:rPr lang="fr-FR"/>
              <a:t> </a:t>
            </a:r>
            <a:r>
              <a:rPr lang="fr-FR" err="1"/>
              <a:t>volupta</a:t>
            </a:r>
            <a:r>
              <a:rPr lang="fr-FR"/>
              <a:t> </a:t>
            </a:r>
            <a:r>
              <a:rPr lang="fr-FR" err="1"/>
              <a:t>voluptiist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alit</a:t>
            </a:r>
            <a:r>
              <a:rPr lang="fr-FR"/>
              <a:t> </a:t>
            </a:r>
            <a:r>
              <a:rPr lang="fr-FR" err="1"/>
              <a:t>quatectur</a:t>
            </a:r>
            <a:r>
              <a:rPr lang="fr-FR"/>
              <a:t>. Ut </a:t>
            </a:r>
            <a:r>
              <a:rPr lang="fr-FR" err="1"/>
              <a:t>dolorem</a:t>
            </a:r>
            <a:r>
              <a:rPr lang="fr-FR"/>
              <a:t> </a:t>
            </a:r>
            <a:r>
              <a:rPr lang="fr-FR" err="1"/>
              <a:t>landistem</a:t>
            </a:r>
            <a:r>
              <a:rPr lang="fr-FR"/>
              <a:t> </a:t>
            </a:r>
            <a:r>
              <a:rPr lang="fr-FR" err="1"/>
              <a:t>liquam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verent</a:t>
            </a:r>
            <a:r>
              <a:rPr lang="fr-FR"/>
              <a:t> moles dolo </a:t>
            </a:r>
            <a:r>
              <a:rPr lang="fr-FR" err="1"/>
              <a:t>molupta</a:t>
            </a:r>
            <a:r>
              <a:rPr lang="fr-FR"/>
              <a:t> que </a:t>
            </a:r>
            <a:r>
              <a:rPr lang="fr-FR" err="1"/>
              <a:t>volorerciae</a:t>
            </a:r>
            <a:r>
              <a:rPr lang="fr-FR"/>
              <a:t> </a:t>
            </a:r>
            <a:r>
              <a:rPr lang="fr-FR" err="1"/>
              <a:t>ipid</a:t>
            </a:r>
            <a:r>
              <a:rPr lang="fr-FR"/>
              <a:t> </a:t>
            </a:r>
            <a:r>
              <a:rPr lang="fr-FR" err="1"/>
              <a:t>molorpori</a:t>
            </a:r>
            <a:r>
              <a:rPr lang="fr-FR"/>
              <a:t> </a:t>
            </a:r>
            <a:r>
              <a:rPr lang="fr-FR" err="1"/>
              <a:t>sim</a:t>
            </a:r>
            <a:r>
              <a:rPr lang="fr-FR"/>
              <a:t> et </a:t>
            </a:r>
            <a:r>
              <a:rPr lang="fr-FR" err="1"/>
              <a:t>hariate</a:t>
            </a:r>
            <a:r>
              <a:rPr lang="fr-FR"/>
              <a:t> </a:t>
            </a:r>
            <a:r>
              <a:rPr lang="fr-FR" err="1"/>
              <a:t>mporro</a:t>
            </a:r>
            <a:r>
              <a:rPr lang="fr-FR"/>
              <a:t> et </a:t>
            </a:r>
            <a:r>
              <a:rPr lang="fr-FR" err="1"/>
              <a:t>reperit</a:t>
            </a:r>
            <a:r>
              <a:rPr lang="fr-FR"/>
              <a:t>. Arum </a:t>
            </a:r>
            <a:r>
              <a:rPr lang="fr-FR" err="1"/>
              <a:t>quam</a:t>
            </a:r>
            <a:r>
              <a:rPr lang="fr-FR"/>
              <a:t> ut </a:t>
            </a:r>
            <a:r>
              <a:rPr lang="fr-FR" err="1"/>
              <a:t>voluptas</a:t>
            </a:r>
            <a:r>
              <a:rPr lang="fr-FR"/>
              <a:t> </a:t>
            </a:r>
            <a:r>
              <a:rPr lang="fr-FR" err="1"/>
              <a:t>pratur</a:t>
            </a:r>
            <a:r>
              <a:rPr lang="fr-FR"/>
              <a:t>, </a:t>
            </a:r>
            <a:r>
              <a:rPr lang="fr-FR" err="1"/>
              <a:t>quati</a:t>
            </a:r>
            <a:r>
              <a:rPr lang="fr-FR"/>
              <a:t> </a:t>
            </a:r>
            <a:r>
              <a:rPr lang="fr-FR" err="1"/>
              <a:t>ipsam</a:t>
            </a:r>
            <a:r>
              <a:rPr lang="fr-FR"/>
              <a:t> </a:t>
            </a:r>
            <a:r>
              <a:rPr lang="fr-FR" err="1"/>
              <a:t>vid</a:t>
            </a:r>
            <a:r>
              <a:rPr lang="fr-FR"/>
              <a:t> </a:t>
            </a:r>
            <a:r>
              <a:rPr lang="fr-FR" err="1"/>
              <a:t>maiorpos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que et </a:t>
            </a:r>
            <a:r>
              <a:rPr lang="fr-FR" err="1"/>
              <a:t>quis</a:t>
            </a:r>
            <a:r>
              <a:rPr lang="fr-FR"/>
              <a:t> dit, </a:t>
            </a:r>
            <a:r>
              <a:rPr lang="fr-FR" err="1"/>
              <a:t>sinvenita</a:t>
            </a:r>
            <a:r>
              <a:rPr lang="fr-FR"/>
              <a:t> </a:t>
            </a:r>
            <a:r>
              <a:rPr lang="fr-FR" err="1"/>
              <a:t>sequi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liti</a:t>
            </a:r>
            <a:r>
              <a:rPr lang="fr-FR"/>
              <a:t> </a:t>
            </a:r>
            <a:r>
              <a:rPr lang="fr-FR" err="1"/>
              <a:t>ant.</a:t>
            </a:r>
            <a:r>
              <a:rPr lang="fr-FR"/>
              <a:t> Pa </a:t>
            </a:r>
            <a:r>
              <a:rPr lang="fr-FR" err="1"/>
              <a:t>nossimus</a:t>
            </a:r>
            <a:r>
              <a:rPr lang="fr-FR"/>
              <a:t> est, ni </a:t>
            </a:r>
            <a:r>
              <a:rPr lang="fr-FR" err="1"/>
              <a:t>opti</a:t>
            </a:r>
            <a:r>
              <a:rPr lang="fr-FR"/>
              <a:t> </a:t>
            </a:r>
            <a:r>
              <a:rPr lang="fr-FR" err="1"/>
              <a:t>dernatus</a:t>
            </a:r>
            <a:r>
              <a:rPr lang="fr-FR"/>
              <a:t> </a:t>
            </a:r>
            <a:r>
              <a:rPr lang="fr-FR" err="1"/>
              <a:t>doluptur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4360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010D97-1964-42FF-88C2-CBE61B24B49E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accent3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49B901-C8BC-4EB1-AF27-9339D08846CD}"/>
              </a:ext>
            </a:extLst>
          </p:cNvPr>
          <p:cNvSpPr/>
          <p:nvPr userDrawn="1"/>
        </p:nvSpPr>
        <p:spPr>
          <a:xfrm>
            <a:off x="6557964" y="165653"/>
            <a:ext cx="5468383" cy="65266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488F9576-B3A6-4962-997B-0440EEE9228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68394" y="2355273"/>
            <a:ext cx="5338417" cy="35819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Tor </a:t>
            </a:r>
            <a:r>
              <a:rPr lang="fr-FR" err="1"/>
              <a:t>sentneque</a:t>
            </a:r>
            <a:r>
              <a:rPr lang="fr-FR"/>
              <a:t> </a:t>
            </a:r>
            <a:r>
              <a:rPr lang="fr-FR" err="1"/>
              <a:t>prae</a:t>
            </a:r>
            <a:r>
              <a:rPr lang="fr-FR"/>
              <a:t> </a:t>
            </a:r>
            <a:r>
              <a:rPr lang="fr-FR" err="1"/>
              <a:t>eturias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. </a:t>
            </a:r>
            <a:r>
              <a:rPr lang="fr-FR" err="1"/>
              <a:t>Lorionet</a:t>
            </a:r>
            <a:r>
              <a:rPr lang="fr-FR"/>
              <a:t> </a:t>
            </a:r>
            <a:r>
              <a:rPr lang="fr-FR" err="1"/>
              <a:t>fuga.Name</a:t>
            </a:r>
            <a:r>
              <a:rPr lang="fr-FR"/>
              <a:t> </a:t>
            </a:r>
            <a:r>
              <a:rPr lang="fr-FR" err="1"/>
              <a:t>cus</a:t>
            </a:r>
            <a:r>
              <a:rPr lang="fr-FR"/>
              <a:t> </a:t>
            </a:r>
            <a:r>
              <a:rPr lang="fr-FR" err="1"/>
              <a:t>ullendi</a:t>
            </a:r>
            <a:r>
              <a:rPr lang="fr-FR"/>
              <a:t> </a:t>
            </a:r>
            <a:r>
              <a:rPr lang="fr-FR" err="1"/>
              <a:t>psuntibustia</a:t>
            </a:r>
            <a:r>
              <a:rPr lang="fr-FR"/>
              <a:t> </a:t>
            </a:r>
            <a:r>
              <a:rPr lang="fr-FR" err="1"/>
              <a:t>venis</a:t>
            </a:r>
            <a:r>
              <a:rPr lang="fr-FR"/>
              <a:t> </a:t>
            </a:r>
            <a:r>
              <a:rPr lang="fr-FR" err="1"/>
              <a:t>aut.Ruptaquias</a:t>
            </a:r>
            <a:r>
              <a:rPr lang="fr-FR"/>
              <a:t> </a:t>
            </a:r>
            <a:r>
              <a:rPr lang="fr-FR" err="1"/>
              <a:t>volore</a:t>
            </a:r>
            <a:r>
              <a:rPr lang="fr-FR"/>
              <a:t> et </a:t>
            </a:r>
            <a:r>
              <a:rPr lang="fr-FR" err="1"/>
              <a:t>exped</a:t>
            </a:r>
            <a:r>
              <a:rPr lang="fr-FR"/>
              <a:t> </a:t>
            </a:r>
            <a:r>
              <a:rPr lang="fr-FR" err="1"/>
              <a:t>maximet</a:t>
            </a:r>
            <a:r>
              <a:rPr lang="fr-FR"/>
              <a:t> post </a:t>
            </a:r>
            <a:r>
              <a:rPr lang="fr-FR" err="1"/>
              <a:t>iunt</a:t>
            </a:r>
            <a:r>
              <a:rPr lang="fr-FR"/>
              <a:t> </a:t>
            </a:r>
            <a:r>
              <a:rPr lang="fr-FR" err="1"/>
              <a:t>facium</a:t>
            </a:r>
            <a:r>
              <a:rPr lang="fr-FR"/>
              <a:t> </a:t>
            </a:r>
            <a:r>
              <a:rPr lang="fr-FR" err="1"/>
              <a:t>dipsunt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secae</a:t>
            </a:r>
            <a:r>
              <a:rPr lang="fr-FR"/>
              <a:t>. </a:t>
            </a:r>
            <a:r>
              <a:rPr lang="fr-FR" err="1"/>
              <a:t>Sum</a:t>
            </a:r>
            <a:r>
              <a:rPr lang="fr-FR"/>
              <a:t>, </a:t>
            </a:r>
            <a:r>
              <a:rPr lang="fr-FR" err="1"/>
              <a:t>odit</a:t>
            </a:r>
            <a:r>
              <a:rPr lang="fr-FR"/>
              <a:t> est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landeliqui</a:t>
            </a:r>
            <a:r>
              <a:rPr lang="fr-FR"/>
              <a:t> de non consent, </a:t>
            </a:r>
            <a:r>
              <a:rPr lang="fr-FR" err="1"/>
              <a:t>officid</a:t>
            </a:r>
            <a:r>
              <a:rPr lang="fr-FR"/>
              <a:t> ma </a:t>
            </a:r>
            <a:r>
              <a:rPr lang="fr-FR" err="1"/>
              <a:t>vere</a:t>
            </a:r>
            <a:r>
              <a:rPr lang="fr-FR"/>
              <a:t> </a:t>
            </a:r>
            <a:r>
              <a:rPr lang="fr-FR" err="1"/>
              <a:t>volores</a:t>
            </a:r>
            <a:r>
              <a:rPr lang="fr-FR"/>
              <a:t> </a:t>
            </a:r>
            <a:r>
              <a:rPr lang="fr-FR" err="1"/>
              <a:t>eumque</a:t>
            </a:r>
            <a:r>
              <a:rPr lang="fr-FR"/>
              <a:t> </a:t>
            </a:r>
            <a:r>
              <a:rPr lang="fr-FR" err="1"/>
              <a:t>perchit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coremod</a:t>
            </a:r>
            <a:r>
              <a:rPr lang="fr-FR"/>
              <a:t> que </a:t>
            </a:r>
            <a:r>
              <a:rPr lang="fr-FR" err="1"/>
              <a:t>laborem</a:t>
            </a:r>
            <a:r>
              <a:rPr lang="fr-FR"/>
              <a:t>. Nam, </a:t>
            </a:r>
            <a:r>
              <a:rPr lang="fr-FR" err="1"/>
              <a:t>sum</a:t>
            </a:r>
            <a:r>
              <a:rPr lang="fr-FR"/>
              <a:t> ut </a:t>
            </a:r>
            <a:r>
              <a:rPr lang="fr-FR" err="1"/>
              <a:t>ut</a:t>
            </a:r>
            <a:r>
              <a:rPr lang="fr-FR"/>
              <a:t> labo. </a:t>
            </a:r>
            <a:r>
              <a:rPr lang="fr-FR" err="1"/>
              <a:t>Itassimus</a:t>
            </a:r>
            <a:r>
              <a:rPr lang="fr-FR"/>
              <a:t> ex et as </a:t>
            </a:r>
            <a:r>
              <a:rPr lang="fr-FR" err="1"/>
              <a:t>repe</a:t>
            </a:r>
            <a:r>
              <a:rPr lang="fr-FR"/>
              <a:t> di </a:t>
            </a:r>
            <a:r>
              <a:rPr lang="fr-FR" err="1"/>
              <a:t>quatiistem</a:t>
            </a:r>
            <a:r>
              <a:rPr lang="fr-FR"/>
              <a:t> </a:t>
            </a:r>
            <a:r>
              <a:rPr lang="fr-FR" err="1"/>
              <a:t>autatem</a:t>
            </a:r>
            <a:r>
              <a:rPr lang="fr-FR"/>
              <a:t> </a:t>
            </a:r>
            <a:r>
              <a:rPr lang="fr-FR" err="1"/>
              <a:t>possunt</a:t>
            </a:r>
            <a:r>
              <a:rPr lang="fr-FR"/>
              <a:t> </a:t>
            </a:r>
            <a:r>
              <a:rPr lang="fr-FR" err="1"/>
              <a:t>fugiae</a:t>
            </a:r>
            <a:r>
              <a:rPr lang="fr-FR"/>
              <a:t>. Mi, se </a:t>
            </a:r>
            <a:r>
              <a:rPr lang="fr-FR" err="1"/>
              <a:t>reperro</a:t>
            </a:r>
            <a:r>
              <a:rPr lang="fr-FR"/>
              <a:t> </a:t>
            </a:r>
            <a:r>
              <a:rPr lang="fr-FR" err="1"/>
              <a:t>quas</a:t>
            </a:r>
            <a:r>
              <a:rPr lang="fr-FR"/>
              <a:t> </a:t>
            </a:r>
            <a:r>
              <a:rPr lang="fr-FR" err="1"/>
              <a:t>nobita</a:t>
            </a:r>
            <a:r>
              <a:rPr lang="fr-FR"/>
              <a:t> </a:t>
            </a:r>
            <a:r>
              <a:rPr lang="fr-FR" err="1"/>
              <a:t>voluptatur</a:t>
            </a:r>
            <a:r>
              <a:rPr lang="fr-FR"/>
              <a:t> </a:t>
            </a:r>
            <a:r>
              <a:rPr lang="fr-FR" err="1"/>
              <a:t>moluptiore</a:t>
            </a:r>
            <a:r>
              <a:rPr lang="fr-FR"/>
              <a:t> ad </a:t>
            </a:r>
            <a:r>
              <a:rPr lang="fr-FR" err="1"/>
              <a:t>estiis</a:t>
            </a:r>
            <a:r>
              <a:rPr lang="fr-FR"/>
              <a:t> </a:t>
            </a:r>
            <a:r>
              <a:rPr lang="fr-FR" err="1"/>
              <a:t>volupta</a:t>
            </a:r>
            <a:r>
              <a:rPr lang="fr-FR"/>
              <a:t> </a:t>
            </a:r>
            <a:r>
              <a:rPr lang="fr-FR" err="1"/>
              <a:t>voluptiist</a:t>
            </a:r>
            <a:r>
              <a:rPr lang="fr-FR"/>
              <a:t> </a:t>
            </a:r>
            <a:r>
              <a:rPr lang="fr-FR" err="1"/>
              <a:t>etur</a:t>
            </a:r>
            <a:r>
              <a:rPr lang="fr-FR"/>
              <a:t> </a:t>
            </a:r>
            <a:r>
              <a:rPr lang="fr-FR" err="1"/>
              <a:t>alit</a:t>
            </a:r>
            <a:r>
              <a:rPr lang="fr-FR"/>
              <a:t> </a:t>
            </a:r>
            <a:r>
              <a:rPr lang="fr-FR" err="1"/>
              <a:t>quatectur</a:t>
            </a:r>
            <a:r>
              <a:rPr lang="fr-FR"/>
              <a:t>. Ut </a:t>
            </a:r>
            <a:r>
              <a:rPr lang="fr-FR" err="1"/>
              <a:t>dolorem</a:t>
            </a:r>
            <a:r>
              <a:rPr lang="fr-FR"/>
              <a:t> </a:t>
            </a:r>
            <a:r>
              <a:rPr lang="fr-FR" err="1"/>
              <a:t>landistem</a:t>
            </a:r>
            <a:r>
              <a:rPr lang="fr-FR"/>
              <a:t> </a:t>
            </a:r>
            <a:r>
              <a:rPr lang="fr-FR" err="1"/>
              <a:t>liquam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verent</a:t>
            </a:r>
            <a:r>
              <a:rPr lang="fr-FR"/>
              <a:t> moles dolo </a:t>
            </a:r>
            <a:r>
              <a:rPr lang="fr-FR" err="1"/>
              <a:t>molupta</a:t>
            </a:r>
            <a:r>
              <a:rPr lang="fr-FR"/>
              <a:t> que </a:t>
            </a:r>
            <a:r>
              <a:rPr lang="fr-FR" err="1"/>
              <a:t>volorerciae</a:t>
            </a:r>
            <a:r>
              <a:rPr lang="fr-FR"/>
              <a:t> </a:t>
            </a:r>
            <a:r>
              <a:rPr lang="fr-FR" err="1"/>
              <a:t>ipid</a:t>
            </a:r>
            <a:r>
              <a:rPr lang="fr-FR"/>
              <a:t> </a:t>
            </a:r>
            <a:r>
              <a:rPr lang="fr-FR" err="1"/>
              <a:t>molorpori</a:t>
            </a:r>
            <a:r>
              <a:rPr lang="fr-FR"/>
              <a:t> </a:t>
            </a:r>
            <a:r>
              <a:rPr lang="fr-FR" err="1"/>
              <a:t>sim</a:t>
            </a:r>
            <a:r>
              <a:rPr lang="fr-FR"/>
              <a:t> et </a:t>
            </a:r>
            <a:r>
              <a:rPr lang="fr-FR" err="1"/>
              <a:t>hariate</a:t>
            </a:r>
            <a:r>
              <a:rPr lang="fr-FR"/>
              <a:t> </a:t>
            </a:r>
            <a:r>
              <a:rPr lang="fr-FR" err="1"/>
              <a:t>mporro</a:t>
            </a:r>
            <a:r>
              <a:rPr lang="fr-FR"/>
              <a:t> et </a:t>
            </a:r>
            <a:r>
              <a:rPr lang="fr-FR" err="1"/>
              <a:t>reperit</a:t>
            </a:r>
            <a:r>
              <a:rPr lang="fr-FR"/>
              <a:t>. Arum </a:t>
            </a:r>
            <a:r>
              <a:rPr lang="fr-FR" err="1"/>
              <a:t>quam</a:t>
            </a:r>
            <a:r>
              <a:rPr lang="fr-FR"/>
              <a:t> ut </a:t>
            </a:r>
            <a:r>
              <a:rPr lang="fr-FR" err="1"/>
              <a:t>voluptas</a:t>
            </a:r>
            <a:r>
              <a:rPr lang="fr-FR"/>
              <a:t> </a:t>
            </a:r>
            <a:r>
              <a:rPr lang="fr-FR" err="1"/>
              <a:t>pratur</a:t>
            </a:r>
            <a:r>
              <a:rPr lang="fr-FR"/>
              <a:t>, </a:t>
            </a:r>
            <a:r>
              <a:rPr lang="fr-FR" err="1"/>
              <a:t>quati</a:t>
            </a:r>
            <a:r>
              <a:rPr lang="fr-FR"/>
              <a:t> </a:t>
            </a:r>
            <a:r>
              <a:rPr lang="fr-FR" err="1"/>
              <a:t>ipsam</a:t>
            </a:r>
            <a:r>
              <a:rPr lang="fr-FR"/>
              <a:t> </a:t>
            </a:r>
            <a:r>
              <a:rPr lang="fr-FR" err="1"/>
              <a:t>vid</a:t>
            </a:r>
            <a:r>
              <a:rPr lang="fr-FR"/>
              <a:t> </a:t>
            </a:r>
            <a:r>
              <a:rPr lang="fr-FR" err="1"/>
              <a:t>maiorpos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que et </a:t>
            </a:r>
            <a:r>
              <a:rPr lang="fr-FR" err="1"/>
              <a:t>quis</a:t>
            </a:r>
            <a:r>
              <a:rPr lang="fr-FR"/>
              <a:t> dit, </a:t>
            </a:r>
            <a:r>
              <a:rPr lang="fr-FR" err="1"/>
              <a:t>sinvenita</a:t>
            </a:r>
            <a:r>
              <a:rPr lang="fr-FR"/>
              <a:t> </a:t>
            </a:r>
            <a:r>
              <a:rPr lang="fr-FR" err="1"/>
              <a:t>sequi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liti</a:t>
            </a:r>
            <a:r>
              <a:rPr lang="fr-FR"/>
              <a:t> </a:t>
            </a:r>
            <a:r>
              <a:rPr lang="fr-FR" err="1"/>
              <a:t>ant.</a:t>
            </a:r>
            <a:r>
              <a:rPr lang="fr-FR"/>
              <a:t> Pa </a:t>
            </a:r>
            <a:r>
              <a:rPr lang="fr-FR" err="1"/>
              <a:t>nossimus</a:t>
            </a:r>
            <a:r>
              <a:rPr lang="fr-FR"/>
              <a:t> est, ni </a:t>
            </a:r>
            <a:r>
              <a:rPr lang="fr-FR" err="1"/>
              <a:t>opti</a:t>
            </a:r>
            <a:r>
              <a:rPr lang="fr-FR"/>
              <a:t> </a:t>
            </a:r>
            <a:r>
              <a:rPr lang="fr-FR" err="1"/>
              <a:t>dernatus</a:t>
            </a:r>
            <a:r>
              <a:rPr lang="fr-FR"/>
              <a:t> </a:t>
            </a:r>
            <a:r>
              <a:rPr lang="fr-FR" err="1"/>
              <a:t>doluptur</a:t>
            </a:r>
            <a:endParaRPr lang="fr-FR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531B4920-29E8-4895-A74B-2AD408AB795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69160" y="2871696"/>
            <a:ext cx="3364553" cy="9618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12,69 %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D864354-32C1-4F15-909E-DE28CACD5A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62535" y="3833530"/>
            <a:ext cx="3371178" cy="6975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de non consent, </a:t>
            </a:r>
            <a:r>
              <a:rPr lang="fr-FR" err="1"/>
              <a:t>officid</a:t>
            </a:r>
            <a:r>
              <a:rPr lang="fr-FR"/>
              <a:t> ma </a:t>
            </a:r>
            <a:r>
              <a:rPr lang="fr-FR" err="1"/>
              <a:t>vere</a:t>
            </a:r>
            <a:r>
              <a:rPr lang="fr-FR"/>
              <a:t> </a:t>
            </a:r>
            <a:r>
              <a:rPr lang="fr-FR" err="1"/>
              <a:t>volores</a:t>
            </a:r>
            <a:r>
              <a:rPr lang="fr-FR"/>
              <a:t> </a:t>
            </a:r>
            <a:r>
              <a:rPr lang="fr-FR" err="1"/>
              <a:t>eumque</a:t>
            </a:r>
            <a:r>
              <a:rPr lang="fr-FR"/>
              <a:t> </a:t>
            </a:r>
            <a:r>
              <a:rPr lang="fr-FR" err="1"/>
              <a:t>perchit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coremod</a:t>
            </a:r>
            <a:r>
              <a:rPr lang="fr-FR"/>
              <a:t> que </a:t>
            </a:r>
            <a:r>
              <a:rPr lang="fr-FR" err="1"/>
              <a:t>laborem</a:t>
            </a:r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74C5D1D-8C94-4433-84E0-127CCEFDE4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20" y="217952"/>
            <a:ext cx="2467313" cy="1159744"/>
          </a:xfrm>
          <a:prstGeom prst="rect">
            <a:avLst/>
          </a:prstGeom>
        </p:spPr>
      </p:pic>
      <p:sp>
        <p:nvSpPr>
          <p:cNvPr id="25" name="Espace réservé du numéro de diapositive 5">
            <a:extLst>
              <a:ext uri="{FF2B5EF4-FFF2-40B4-BE49-F238E27FC236}">
                <a16:creationId xmlns:a16="http://schemas.microsoft.com/office/drawing/2014/main" id="{B1ED2249-730A-7442-ADE3-36A8D1B0B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2701DB4-FCAC-2746-8311-BEBA3CF4F28D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1FAD8D9-A6F4-7241-BF86-2BA1EDBA3168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BDD0EC72-7922-784C-AA71-9597C6A60E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8394" y="1191680"/>
            <a:ext cx="4768577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et la suite</a:t>
            </a:r>
          </a:p>
        </p:txBody>
      </p:sp>
      <p:sp>
        <p:nvSpPr>
          <p:cNvPr id="29" name="Espace réservé du texte 13">
            <a:extLst>
              <a:ext uri="{FF2B5EF4-FFF2-40B4-BE49-F238E27FC236}">
                <a16:creationId xmlns:a16="http://schemas.microsoft.com/office/drawing/2014/main" id="{F77AEDDB-F94D-B14F-803A-2B7546A951B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68394" y="1629842"/>
            <a:ext cx="3594674" cy="359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40854763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7906FB-008E-4FE4-AF55-9D8E8ADFED1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6525" y="142875"/>
            <a:ext cx="11901488" cy="65246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7464027D-879C-4B22-8DBF-A545F76964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68396" y="1213492"/>
            <a:ext cx="2755336" cy="34719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« </a:t>
            </a:r>
            <a:r>
              <a:rPr lang="fr-FR" err="1"/>
              <a:t>Sum</a:t>
            </a:r>
            <a:r>
              <a:rPr lang="fr-FR"/>
              <a:t>, </a:t>
            </a:r>
            <a:r>
              <a:rPr lang="fr-FR" err="1"/>
              <a:t>odit</a:t>
            </a:r>
            <a:r>
              <a:rPr lang="fr-FR"/>
              <a:t> est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landeliqui</a:t>
            </a:r>
            <a:r>
              <a:rPr lang="fr-FR"/>
              <a:t> de non consent, </a:t>
            </a:r>
            <a:r>
              <a:rPr lang="fr-FR" err="1"/>
              <a:t>officid</a:t>
            </a:r>
            <a:r>
              <a:rPr lang="fr-FR"/>
              <a:t> ma </a:t>
            </a:r>
            <a:r>
              <a:rPr lang="fr-FR" err="1"/>
              <a:t>vere</a:t>
            </a:r>
            <a:r>
              <a:rPr lang="fr-FR"/>
              <a:t> </a:t>
            </a:r>
            <a:r>
              <a:rPr lang="fr-FR" err="1"/>
              <a:t>volores</a:t>
            </a:r>
            <a:r>
              <a:rPr lang="fr-FR"/>
              <a:t> </a:t>
            </a:r>
            <a:r>
              <a:rPr lang="fr-FR" err="1"/>
              <a:t>eumque</a:t>
            </a:r>
            <a:r>
              <a:rPr lang="fr-FR"/>
              <a:t> </a:t>
            </a:r>
            <a:r>
              <a:rPr lang="fr-FR" err="1"/>
              <a:t>perchit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coremod</a:t>
            </a:r>
            <a:r>
              <a:rPr lang="fr-FR"/>
              <a:t> que </a:t>
            </a:r>
            <a:r>
              <a:rPr lang="fr-FR" err="1"/>
              <a:t>laborem</a:t>
            </a:r>
            <a:r>
              <a:rPr lang="fr-FR"/>
              <a:t>. »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D483392-7F61-4E97-AC6C-5B9E4BCD02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8395" y="4713953"/>
            <a:ext cx="2755333" cy="455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 b="1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SOPHIE DURAND</a:t>
            </a:r>
            <a:br>
              <a:rPr lang="fr-FR"/>
            </a:br>
            <a:r>
              <a:rPr lang="fr-FR"/>
              <a:t>Lorem ipsum </a:t>
            </a:r>
            <a:r>
              <a:rPr lang="fr-FR" err="1"/>
              <a:t>deis</a:t>
            </a:r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5D21E3A-FA93-444E-A650-A5E20BBE25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20" y="217952"/>
            <a:ext cx="2467313" cy="1159744"/>
          </a:xfrm>
          <a:prstGeom prst="rect">
            <a:avLst/>
          </a:prstGeom>
        </p:spPr>
      </p:pic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1B267DA-E5CA-CE4C-9D08-70A9E2A6C1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7134" y="610988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Date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BADE4CED-CD57-7840-A35A-7045588D5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2175F8F-CD42-D241-B1D4-E326864E327E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1EA8D33-9B67-4E4C-BFD8-7EAC50734BF7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44EE2BC1-3D97-ECF9-F872-2D082A2A6D9B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7640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FBC1E1-A1A5-429D-82F5-95A9E37D5A9F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7464027D-879C-4B22-8DBF-A545F76964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68396" y="1820820"/>
            <a:ext cx="9797580" cy="29286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« </a:t>
            </a:r>
            <a:r>
              <a:rPr lang="fr-FR" err="1"/>
              <a:t>Sum</a:t>
            </a:r>
            <a:r>
              <a:rPr lang="fr-FR"/>
              <a:t>, </a:t>
            </a:r>
            <a:r>
              <a:rPr lang="fr-FR" err="1"/>
              <a:t>odit</a:t>
            </a:r>
            <a:r>
              <a:rPr lang="fr-FR"/>
              <a:t> est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landeliqui</a:t>
            </a:r>
            <a:r>
              <a:rPr lang="fr-FR"/>
              <a:t> de non consent, </a:t>
            </a:r>
            <a:r>
              <a:rPr lang="fr-FR" err="1"/>
              <a:t>officid</a:t>
            </a:r>
            <a:r>
              <a:rPr lang="fr-FR"/>
              <a:t> ma </a:t>
            </a:r>
            <a:r>
              <a:rPr lang="fr-FR" err="1"/>
              <a:t>vere</a:t>
            </a:r>
            <a:r>
              <a:rPr lang="fr-FR"/>
              <a:t> </a:t>
            </a:r>
            <a:r>
              <a:rPr lang="fr-FR" err="1"/>
              <a:t>volores</a:t>
            </a:r>
            <a:r>
              <a:rPr lang="fr-FR"/>
              <a:t> </a:t>
            </a:r>
            <a:r>
              <a:rPr lang="fr-FR" err="1"/>
              <a:t>eumque</a:t>
            </a:r>
            <a:r>
              <a:rPr lang="fr-FR"/>
              <a:t> </a:t>
            </a:r>
            <a:r>
              <a:rPr lang="fr-FR" err="1"/>
              <a:t>perchit</a:t>
            </a:r>
            <a:r>
              <a:rPr lang="fr-FR"/>
              <a:t>.»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D483392-7F61-4E97-AC6C-5B9E4BCD02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8395" y="4968373"/>
            <a:ext cx="2755333" cy="455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 b="1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SOPHIE DURAND</a:t>
            </a:r>
            <a:br>
              <a:rPr lang="fr-FR"/>
            </a:br>
            <a:r>
              <a:rPr lang="fr-FR"/>
              <a:t>Lorem ipsum </a:t>
            </a:r>
            <a:r>
              <a:rPr lang="fr-FR" err="1"/>
              <a:t>deis</a:t>
            </a:r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E93D268-49D2-42CF-ADF3-63A8F14A99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20" y="231600"/>
            <a:ext cx="2467313" cy="1159744"/>
          </a:xfrm>
          <a:prstGeom prst="rect">
            <a:avLst/>
          </a:prstGeom>
        </p:spPr>
      </p:pic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9956A16A-A8F9-754C-B4ED-3DF20448B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BFFF274-1E44-6F41-9ACB-D7DDF5BD78F1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53533A2-382E-274F-876E-F6F86D52B00B}"/>
              </a:ext>
            </a:extLst>
          </p:cNvPr>
          <p:cNvCxnSpPr>
            <a:cxnSpLocks/>
          </p:cNvCxnSpPr>
          <p:nvPr userDrawn="1"/>
        </p:nvCxnSpPr>
        <p:spPr>
          <a:xfrm>
            <a:off x="1168395" y="6204753"/>
            <a:ext cx="1263" cy="1753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0351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r de cou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FBC1E1-A1A5-429D-82F5-95A9E37D5A9F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FD081A0-E968-4F0E-994C-27A87F2BEB4C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7464027D-879C-4B22-8DBF-A545F76964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68396" y="3429000"/>
            <a:ext cx="3185237" cy="12840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Prénom NOM </a:t>
            </a:r>
            <a:br>
              <a:rPr lang="fr-FR"/>
            </a:br>
            <a:r>
              <a:rPr lang="fr-FR" err="1"/>
              <a:t>nom@adressemail.com</a:t>
            </a:r>
            <a:br>
              <a:rPr lang="fr-FR"/>
            </a:br>
            <a:r>
              <a:rPr lang="fr-FR"/>
              <a:t>06 54 85 72 25 </a:t>
            </a:r>
            <a:br>
              <a:rPr lang="fr-FR"/>
            </a:br>
            <a:r>
              <a:rPr lang="fr-FR"/>
              <a:t>18 avenue Félix Faure 69007 Lyon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DA1A81B-DFB1-416D-A340-264D40250AFB}"/>
              </a:ext>
            </a:extLst>
          </p:cNvPr>
          <p:cNvSpPr txBox="1"/>
          <p:nvPr userDrawn="1"/>
        </p:nvSpPr>
        <p:spPr>
          <a:xfrm>
            <a:off x="1168978" y="6141028"/>
            <a:ext cx="188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endrix.com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82250A6-63ED-4D5C-B55C-8B35A659FD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585" y="2947505"/>
            <a:ext cx="3310877" cy="155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9588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r de cou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FBC1E1-A1A5-429D-82F5-95A9E37D5A9F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FD081A0-E968-4F0E-994C-27A87F2BEB4C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7464027D-879C-4B22-8DBF-A545F76964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68396" y="3429000"/>
            <a:ext cx="3185237" cy="12840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Prénom NOM </a:t>
            </a:r>
            <a:br>
              <a:rPr lang="fr-FR"/>
            </a:br>
            <a:r>
              <a:rPr lang="fr-FR" err="1"/>
              <a:t>nom@adressemail.com</a:t>
            </a:r>
            <a:br>
              <a:rPr lang="fr-FR"/>
            </a:br>
            <a:r>
              <a:rPr lang="fr-FR"/>
              <a:t>06 54 85 72 25 </a:t>
            </a:r>
            <a:br>
              <a:rPr lang="fr-FR"/>
            </a:br>
            <a:r>
              <a:rPr lang="fr-FR"/>
              <a:t>18 avenue Félix Faure 69007 Lyon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DA1A81B-DFB1-416D-A340-264D40250AFB}"/>
              </a:ext>
            </a:extLst>
          </p:cNvPr>
          <p:cNvSpPr txBox="1"/>
          <p:nvPr userDrawn="1"/>
        </p:nvSpPr>
        <p:spPr>
          <a:xfrm>
            <a:off x="1168978" y="6141028"/>
            <a:ext cx="188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endrix.com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023301B-54A2-47A7-AA5D-349F29BEA8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585" y="2947505"/>
            <a:ext cx="3310877" cy="155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970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r de cou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FBC1E1-A1A5-429D-82F5-95A9E37D5A9F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FD081A0-E968-4F0E-994C-27A87F2BEB4C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7464027D-879C-4B22-8DBF-A545F76964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68396" y="3429000"/>
            <a:ext cx="3185237" cy="12840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Prénom NOM </a:t>
            </a:r>
            <a:br>
              <a:rPr lang="fr-FR"/>
            </a:br>
            <a:r>
              <a:rPr lang="fr-FR" err="1"/>
              <a:t>nom@adressemail.com</a:t>
            </a:r>
            <a:br>
              <a:rPr lang="fr-FR"/>
            </a:br>
            <a:r>
              <a:rPr lang="fr-FR"/>
              <a:t>06 54 85 72 25 </a:t>
            </a:r>
            <a:br>
              <a:rPr lang="fr-FR"/>
            </a:br>
            <a:r>
              <a:rPr lang="fr-FR"/>
              <a:t>18 avenue Félix Faure 69007 Lyon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DA1A81B-DFB1-416D-A340-264D40250AFB}"/>
              </a:ext>
            </a:extLst>
          </p:cNvPr>
          <p:cNvSpPr txBox="1"/>
          <p:nvPr userDrawn="1"/>
        </p:nvSpPr>
        <p:spPr>
          <a:xfrm>
            <a:off x="1168978" y="6141028"/>
            <a:ext cx="188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endrix.com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D2A9369-C7AE-4EED-A9D8-C4A5049F6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585" y="2947505"/>
            <a:ext cx="3310877" cy="155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773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r de cou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FBC1E1-A1A5-429D-82F5-95A9E37D5A9F}"/>
              </a:ext>
            </a:extLst>
          </p:cNvPr>
          <p:cNvSpPr/>
          <p:nvPr userDrawn="1"/>
        </p:nvSpPr>
        <p:spPr>
          <a:xfrm>
            <a:off x="172277" y="165652"/>
            <a:ext cx="11854071" cy="65266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FD081A0-E968-4F0E-994C-27A87F2BEB4C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7464027D-879C-4B22-8DBF-A545F76964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68396" y="3429000"/>
            <a:ext cx="3185237" cy="12840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Prénom NOM </a:t>
            </a:r>
            <a:br>
              <a:rPr lang="fr-FR"/>
            </a:br>
            <a:r>
              <a:rPr lang="fr-FR" err="1"/>
              <a:t>nom@adressemail.com</a:t>
            </a:r>
            <a:br>
              <a:rPr lang="fr-FR"/>
            </a:br>
            <a:r>
              <a:rPr lang="fr-FR"/>
              <a:t>06 54 85 72 25 </a:t>
            </a:r>
            <a:br>
              <a:rPr lang="fr-FR"/>
            </a:br>
            <a:r>
              <a:rPr lang="fr-FR"/>
              <a:t>18 avenue Félix Faure 69007 Lyon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DA1A81B-DFB1-416D-A340-264D40250AFB}"/>
              </a:ext>
            </a:extLst>
          </p:cNvPr>
          <p:cNvSpPr txBox="1"/>
          <p:nvPr userDrawn="1"/>
        </p:nvSpPr>
        <p:spPr>
          <a:xfrm>
            <a:off x="1168978" y="6141028"/>
            <a:ext cx="188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endrix.com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15E286-0153-4500-8572-7E4ADD9D2D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585" y="2947505"/>
            <a:ext cx="3310877" cy="155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1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21B36E-5632-4994-8ABA-CEE16729F7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7134" y="610988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715E62-8FC2-47CA-92B5-70669F82FC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11" y="6110012"/>
            <a:ext cx="1000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4E8B9-3CF3-4303-87B2-C3D3836CD5C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6DD29AA-2879-AA48-A99A-DA5F6A5705F7}"/>
              </a:ext>
            </a:extLst>
          </p:cNvPr>
          <p:cNvCxnSpPr/>
          <p:nvPr userDrawn="1"/>
        </p:nvCxnSpPr>
        <p:spPr>
          <a:xfrm>
            <a:off x="1168396" y="6098018"/>
            <a:ext cx="0" cy="350787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0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3" r:id="rId13"/>
    <p:sldLayoutId id="2147483672" r:id="rId14"/>
    <p:sldLayoutId id="2147483684" r:id="rId15"/>
    <p:sldLayoutId id="2147483701" r:id="rId16"/>
    <p:sldLayoutId id="2147483709" r:id="rId17"/>
    <p:sldLayoutId id="2147483685" r:id="rId18"/>
    <p:sldLayoutId id="2147483686" r:id="rId19"/>
    <p:sldLayoutId id="2147483690" r:id="rId20"/>
    <p:sldLayoutId id="2147483687" r:id="rId21"/>
    <p:sldLayoutId id="2147483688" r:id="rId22"/>
    <p:sldLayoutId id="2147483689" r:id="rId23"/>
    <p:sldLayoutId id="2147483691" r:id="rId24"/>
    <p:sldLayoutId id="2147483674" r:id="rId25"/>
    <p:sldLayoutId id="2147483707" r:id="rId26"/>
    <p:sldLayoutId id="2147483708" r:id="rId27"/>
    <p:sldLayoutId id="2147483693" r:id="rId28"/>
    <p:sldLayoutId id="2147483706" r:id="rId29"/>
    <p:sldLayoutId id="2147483705" r:id="rId30"/>
    <p:sldLayoutId id="2147483692" r:id="rId31"/>
    <p:sldLayoutId id="2147483675" r:id="rId32"/>
    <p:sldLayoutId id="2147483676" r:id="rId33"/>
    <p:sldLayoutId id="2147483677" r:id="rId34"/>
    <p:sldLayoutId id="2147483678" r:id="rId35"/>
    <p:sldLayoutId id="2147483679" r:id="rId36"/>
    <p:sldLayoutId id="2147483680" r:id="rId37"/>
    <p:sldLayoutId id="2147483681" r:id="rId38"/>
    <p:sldLayoutId id="2147483682" r:id="rId39"/>
    <p:sldLayoutId id="2147483683" r:id="rId4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15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Excel_Worksheet.xlsx"/><Relationship Id="rId4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image" Target="../media/image15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17.emf"/><Relationship Id="rId5" Type="http://schemas.openxmlformats.org/officeDocument/2006/relationships/package" Target="../embeddings/Microsoft_Excel_Worksheet1.xlsx"/><Relationship Id="rId4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15.pn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5.pn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15.png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image" Target="../media/image20.emf"/><Relationship Id="rId5" Type="http://schemas.openxmlformats.org/officeDocument/2006/relationships/package" Target="../embeddings/Microsoft_Excel_Worksheet2.xlsx"/><Relationship Id="rId4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4.xlsx"/><Relationship Id="rId3" Type="http://schemas.microsoft.com/office/2007/relationships/media" Target="../media/media8.m4a"/><Relationship Id="rId7" Type="http://schemas.openxmlformats.org/officeDocument/2006/relationships/image" Target="../media/image21.emf"/><Relationship Id="rId2" Type="http://schemas.openxmlformats.org/officeDocument/2006/relationships/tags" Target="../tags/tag7.xml"/><Relationship Id="rId1" Type="http://schemas.openxmlformats.org/officeDocument/2006/relationships/themeOverride" Target="../theme/themeOverride1.xml"/><Relationship Id="rId6" Type="http://schemas.openxmlformats.org/officeDocument/2006/relationships/package" Target="../embeddings/Microsoft_Excel_Worksheet3.xlsx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15.png"/><Relationship Id="rId4" Type="http://schemas.openxmlformats.org/officeDocument/2006/relationships/audio" Target="../media/media8.m4a"/><Relationship Id="rId9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8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7" Type="http://schemas.openxmlformats.org/officeDocument/2006/relationships/image" Target="../media/image15.png"/><Relationship Id="rId2" Type="http://schemas.microsoft.com/office/2007/relationships/media" Target="../media/media10.m4a"/><Relationship Id="rId1" Type="http://schemas.openxmlformats.org/officeDocument/2006/relationships/tags" Target="../tags/tag9.xml"/><Relationship Id="rId6" Type="http://schemas.openxmlformats.org/officeDocument/2006/relationships/image" Target="../media/image23.emf"/><Relationship Id="rId5" Type="http://schemas.openxmlformats.org/officeDocument/2006/relationships/package" Target="../embeddings/Microsoft_Excel_Worksheet5.xlsx"/><Relationship Id="rId4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15.png"/><Relationship Id="rId2" Type="http://schemas.microsoft.com/office/2007/relationships/media" Target="../media/media11.m4a"/><Relationship Id="rId1" Type="http://schemas.openxmlformats.org/officeDocument/2006/relationships/tags" Target="../tags/tag10.xml"/><Relationship Id="rId6" Type="http://schemas.openxmlformats.org/officeDocument/2006/relationships/image" Target="../media/image24.emf"/><Relationship Id="rId5" Type="http://schemas.openxmlformats.org/officeDocument/2006/relationships/package" Target="../embeddings/Microsoft_Excel_Worksheet6.xlsx"/><Relationship Id="rId4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audio" Target="../media/media12.m4a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microsoft.com/office/2007/relationships/media" Target="../media/media12.m4a"/><Relationship Id="rId1" Type="http://schemas.openxmlformats.org/officeDocument/2006/relationships/tags" Target="../tags/tag1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15.png"/><Relationship Id="rId10" Type="http://schemas.openxmlformats.org/officeDocument/2006/relationships/image" Target="../media/image29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C1D68FB-66E8-4043-9FCE-A729FE95F1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COMITE RHONE METROPOLE DE BASKET BALL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89305C-D23E-6444-AF3B-17D2D7BF85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Présentation des comptes clos au 30 Avril 2025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67FFFEA5-76CB-4DDA-2F47-8BF98222F4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30792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71"/>
    </mc:Choice>
    <mc:Fallback>
      <p:transition spd="slow" advTm="114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8BACF9E-A673-0808-E26D-ACE13ABA5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84E8B9-3CF3-4303-87B2-C3D3836CD5C5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6A876E-67F9-4874-2FFE-9640EB40EEA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68394" y="1191680"/>
            <a:ext cx="8592294" cy="358377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Evènements marquants de l’année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68786-5640-A5D3-E7C8-95C62451DFA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402196" y="2219402"/>
            <a:ext cx="3988511" cy="722314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Souscription au capital de la SCI en vue de l’investissement immobilier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48B3621-95AD-FCF4-9EC1-E144BCF74A4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526255" y="2903452"/>
            <a:ext cx="1443037" cy="360168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2 500 €  au 30 Avril 2025</a:t>
            </a:r>
          </a:p>
          <a:p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4D0532D-6402-D282-5AF4-C8B9DDD1BB8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526253" y="4504530"/>
            <a:ext cx="1443037" cy="358377"/>
          </a:xfrm>
        </p:spPr>
        <p:txBody>
          <a:bodyPr/>
          <a:lstStyle/>
          <a:p>
            <a:r>
              <a:rPr lang="fr-FR" dirty="0">
                <a:solidFill>
                  <a:schemeClr val="accent4"/>
                </a:solidFill>
              </a:rPr>
              <a:t>Difficultés de 2 clubs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75203E2-9B7D-24D2-1FD0-986857DB0CC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427843" y="2760627"/>
            <a:ext cx="2793595" cy="525548"/>
          </a:xfrm>
        </p:spPr>
        <p:txBody>
          <a:bodyPr/>
          <a:lstStyle/>
          <a:p>
            <a:r>
              <a:rPr lang="fr-FR" dirty="0"/>
              <a:t>Versement de 12 K € d’indemnités.</a:t>
            </a:r>
          </a:p>
          <a:p>
            <a:r>
              <a:rPr lang="fr-FR" dirty="0"/>
              <a:t>Provision de 6,5 K €</a:t>
            </a:r>
          </a:p>
          <a:p>
            <a:r>
              <a:rPr lang="fr-FR" dirty="0"/>
              <a:t>Soit un impact de 5,5 K €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9919A0B-E3DE-ACD5-B00E-72E5D836BAF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497830" y="2081419"/>
            <a:ext cx="2489958" cy="511950"/>
          </a:xfrm>
        </p:spPr>
        <p:txBody>
          <a:bodyPr/>
          <a:lstStyle/>
          <a:p>
            <a:r>
              <a:rPr lang="fr-FR" dirty="0"/>
              <a:t>Dénouement du litige prud’hommal en cours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38E42AFE-6C38-47A6-AA11-3810CCE7442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2336540" y="4921921"/>
            <a:ext cx="1822462" cy="358377"/>
          </a:xfrm>
        </p:spPr>
        <p:txBody>
          <a:bodyPr/>
          <a:lstStyle/>
          <a:p>
            <a:endParaRPr lang="fr-FR" dirty="0">
              <a:solidFill>
                <a:schemeClr val="accent4"/>
              </a:solidFill>
            </a:endParaRPr>
          </a:p>
          <a:p>
            <a:r>
              <a:rPr lang="fr-FR" dirty="0">
                <a:solidFill>
                  <a:schemeClr val="accent4"/>
                </a:solidFill>
              </a:rPr>
              <a:t>ASVEL FEMININ et VOLTAIRE</a:t>
            </a:r>
          </a:p>
          <a:p>
            <a:r>
              <a:rPr lang="fr-FR" dirty="0">
                <a:solidFill>
                  <a:schemeClr val="accent4"/>
                </a:solidFill>
              </a:rPr>
              <a:t>Soit un impact global de 25 K €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FBD62A3A-14CA-2A3B-2203-AF048F2794E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561651" y="4468958"/>
            <a:ext cx="1892071" cy="358377"/>
          </a:xfrm>
        </p:spPr>
        <p:txBody>
          <a:bodyPr/>
          <a:lstStyle/>
          <a:p>
            <a:r>
              <a:rPr lang="fr-FR" dirty="0">
                <a:solidFill>
                  <a:schemeClr val="bg2"/>
                </a:solidFill>
              </a:rPr>
              <a:t>Changement RH important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84F71F7-BFFB-CADF-0DFD-2F36E6B64FE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451036" y="5204487"/>
            <a:ext cx="2197196" cy="386021"/>
          </a:xfrm>
        </p:spPr>
        <p:txBody>
          <a:bodyPr/>
          <a:lstStyle/>
          <a:p>
            <a:r>
              <a:rPr lang="fr-FR" dirty="0">
                <a:solidFill>
                  <a:schemeClr val="bg2"/>
                </a:solidFill>
              </a:rPr>
              <a:t>Modification de la date d’acquisition des CP.</a:t>
            </a:r>
          </a:p>
          <a:p>
            <a:r>
              <a:rPr lang="fr-FR" dirty="0">
                <a:solidFill>
                  <a:schemeClr val="bg2"/>
                </a:solidFill>
              </a:rPr>
              <a:t>Impact sur une année pleine de 39 K € (impact partiel en 2024 de 8 K €)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DCF4CF-29EA-6488-D907-715B0E87C30B}"/>
              </a:ext>
            </a:extLst>
          </p:cNvPr>
          <p:cNvGrpSpPr/>
          <p:nvPr/>
        </p:nvGrpSpPr>
        <p:grpSpPr>
          <a:xfrm>
            <a:off x="554099" y="1887131"/>
            <a:ext cx="848097" cy="3393167"/>
            <a:chOff x="1479720" y="2441147"/>
            <a:chExt cx="848097" cy="339316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A46BDE3-C556-65E9-F46B-0C369D078BE5}"/>
                </a:ext>
              </a:extLst>
            </p:cNvPr>
            <p:cNvSpPr/>
            <p:nvPr/>
          </p:nvSpPr>
          <p:spPr>
            <a:xfrm>
              <a:off x="1683728" y="3263514"/>
              <a:ext cx="440077" cy="25708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DC02D7D-C5C3-2ADA-C748-503561368497}"/>
                </a:ext>
              </a:extLst>
            </p:cNvPr>
            <p:cNvSpPr/>
            <p:nvPr/>
          </p:nvSpPr>
          <p:spPr>
            <a:xfrm>
              <a:off x="1479720" y="2441147"/>
              <a:ext cx="848097" cy="816746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9E25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92C97CFB-FA8B-ADFE-AE2E-98736A846273}"/>
                </a:ext>
              </a:extLst>
            </p:cNvPr>
            <p:cNvSpPr txBox="1"/>
            <p:nvPr/>
          </p:nvSpPr>
          <p:spPr>
            <a:xfrm>
              <a:off x="1637298" y="2618687"/>
              <a:ext cx="5329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E613DBF1-6E9B-469E-D247-22855B5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1903765" y="3394442"/>
              <a:ext cx="0" cy="520615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4367F43-2BE3-C5FB-8CAD-72097D011F57}"/>
              </a:ext>
            </a:extLst>
          </p:cNvPr>
          <p:cNvGrpSpPr/>
          <p:nvPr/>
        </p:nvGrpSpPr>
        <p:grpSpPr>
          <a:xfrm>
            <a:off x="1500747" y="2941716"/>
            <a:ext cx="848097" cy="3394608"/>
            <a:chOff x="3487553" y="2439706"/>
            <a:chExt cx="848097" cy="339460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C7F2955-2A40-EA8F-ED0E-DF619FDB60FB}"/>
                </a:ext>
              </a:extLst>
            </p:cNvPr>
            <p:cNvSpPr/>
            <p:nvPr/>
          </p:nvSpPr>
          <p:spPr>
            <a:xfrm>
              <a:off x="3691561" y="2439706"/>
              <a:ext cx="440077" cy="25708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2CD540C-A827-44EE-17B5-AF1187333128}"/>
                </a:ext>
              </a:extLst>
            </p:cNvPr>
            <p:cNvSpPr/>
            <p:nvPr/>
          </p:nvSpPr>
          <p:spPr>
            <a:xfrm>
              <a:off x="3487553" y="5017568"/>
              <a:ext cx="848097" cy="81674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52EDD3EB-1E08-41B6-41A9-7BF547792608}"/>
                </a:ext>
              </a:extLst>
            </p:cNvPr>
            <p:cNvSpPr txBox="1"/>
            <p:nvPr/>
          </p:nvSpPr>
          <p:spPr>
            <a:xfrm>
              <a:off x="3645131" y="5195108"/>
              <a:ext cx="5329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FD812EF0-AA06-2D8E-0EE4-D9EEBF1645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11599" y="4397995"/>
              <a:ext cx="0" cy="514226"/>
            </a:xfrm>
            <a:prstGeom prst="straightConnector1">
              <a:avLst/>
            </a:prstGeom>
            <a:ln w="57150"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C295589-CC74-20AE-6154-687AF82823D6}"/>
              </a:ext>
            </a:extLst>
          </p:cNvPr>
          <p:cNvGrpSpPr/>
          <p:nvPr/>
        </p:nvGrpSpPr>
        <p:grpSpPr>
          <a:xfrm>
            <a:off x="5454105" y="1814578"/>
            <a:ext cx="848097" cy="3393167"/>
            <a:chOff x="5346100" y="2439706"/>
            <a:chExt cx="848097" cy="339316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F3D434F-DC93-330E-7FF9-61B7BEF29C31}"/>
                </a:ext>
              </a:extLst>
            </p:cNvPr>
            <p:cNvSpPr/>
            <p:nvPr/>
          </p:nvSpPr>
          <p:spPr>
            <a:xfrm>
              <a:off x="5550108" y="3262073"/>
              <a:ext cx="440077" cy="25708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4E30434-ACA1-6FEC-9B7E-2E7EF7F211C8}"/>
                </a:ext>
              </a:extLst>
            </p:cNvPr>
            <p:cNvSpPr/>
            <p:nvPr/>
          </p:nvSpPr>
          <p:spPr>
            <a:xfrm>
              <a:off x="5346100" y="2439706"/>
              <a:ext cx="848097" cy="81674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4F8FA817-0030-F74F-240F-10B17E653BC8}"/>
                </a:ext>
              </a:extLst>
            </p:cNvPr>
            <p:cNvSpPr txBox="1"/>
            <p:nvPr/>
          </p:nvSpPr>
          <p:spPr>
            <a:xfrm>
              <a:off x="5503678" y="2617246"/>
              <a:ext cx="5329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</a:p>
          </p:txBody>
        </p: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67D9C248-9EAD-6CC1-DA35-4E4B1E8EA099}"/>
                </a:ext>
              </a:extLst>
            </p:cNvPr>
            <p:cNvCxnSpPr>
              <a:cxnSpLocks/>
            </p:cNvCxnSpPr>
            <p:nvPr/>
          </p:nvCxnSpPr>
          <p:spPr>
            <a:xfrm>
              <a:off x="5770145" y="3393001"/>
              <a:ext cx="0" cy="520615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7803E75-DC24-F393-37B3-E53E7F00F638}"/>
              </a:ext>
            </a:extLst>
          </p:cNvPr>
          <p:cNvGrpSpPr/>
          <p:nvPr/>
        </p:nvGrpSpPr>
        <p:grpSpPr>
          <a:xfrm>
            <a:off x="8882342" y="3165603"/>
            <a:ext cx="848097" cy="3394608"/>
            <a:chOff x="7204654" y="2439706"/>
            <a:chExt cx="848097" cy="339460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7C18A06-EABD-A195-71C4-82384432B61D}"/>
                </a:ext>
              </a:extLst>
            </p:cNvPr>
            <p:cNvSpPr/>
            <p:nvPr/>
          </p:nvSpPr>
          <p:spPr>
            <a:xfrm>
              <a:off x="7408662" y="2439706"/>
              <a:ext cx="440077" cy="25708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0902EDA-4329-A877-7EE8-AC7B79045A5E}"/>
                </a:ext>
              </a:extLst>
            </p:cNvPr>
            <p:cNvSpPr/>
            <p:nvPr/>
          </p:nvSpPr>
          <p:spPr>
            <a:xfrm>
              <a:off x="7204654" y="5017568"/>
              <a:ext cx="848097" cy="81674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7CDB0327-0806-8D0E-96D1-B712423B4551}"/>
                </a:ext>
              </a:extLst>
            </p:cNvPr>
            <p:cNvSpPr txBox="1"/>
            <p:nvPr/>
          </p:nvSpPr>
          <p:spPr>
            <a:xfrm>
              <a:off x="7362232" y="5195108"/>
              <a:ext cx="5329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</a:p>
          </p:txBody>
        </p: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D822A950-6FD5-5F90-0869-37580FB03C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8700" y="4397995"/>
              <a:ext cx="0" cy="514226"/>
            </a:xfrm>
            <a:prstGeom prst="straightConnector1">
              <a:avLst/>
            </a:prstGeom>
            <a:ln w="5715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591E241F-B316-6B04-589D-48420BBF43E9}"/>
              </a:ext>
            </a:extLst>
          </p:cNvPr>
          <p:cNvGrpSpPr/>
          <p:nvPr/>
        </p:nvGrpSpPr>
        <p:grpSpPr>
          <a:xfrm>
            <a:off x="9651437" y="1707942"/>
            <a:ext cx="848097" cy="3393167"/>
            <a:chOff x="1479720" y="2441147"/>
            <a:chExt cx="848097" cy="339316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CB6767A-D9CD-65DD-900C-320CE8DFF7EF}"/>
                </a:ext>
              </a:extLst>
            </p:cNvPr>
            <p:cNvSpPr/>
            <p:nvPr/>
          </p:nvSpPr>
          <p:spPr>
            <a:xfrm>
              <a:off x="1683728" y="3263514"/>
              <a:ext cx="440077" cy="25708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B90DE15-049C-CA33-599D-8723A6952586}"/>
                </a:ext>
              </a:extLst>
            </p:cNvPr>
            <p:cNvSpPr/>
            <p:nvPr/>
          </p:nvSpPr>
          <p:spPr>
            <a:xfrm>
              <a:off x="1479720" y="2441147"/>
              <a:ext cx="848097" cy="816746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9E25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97B690DB-BEB0-7A38-90F0-35ED3E1B17FB}"/>
                </a:ext>
              </a:extLst>
            </p:cNvPr>
            <p:cNvSpPr txBox="1"/>
            <p:nvPr/>
          </p:nvSpPr>
          <p:spPr>
            <a:xfrm>
              <a:off x="1637298" y="2618687"/>
              <a:ext cx="5329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05</a:t>
              </a:r>
            </a:p>
          </p:txBody>
        </p: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371FB830-92F3-5B25-D765-E1FFD221BBF5}"/>
                </a:ext>
              </a:extLst>
            </p:cNvPr>
            <p:cNvCxnSpPr>
              <a:cxnSpLocks/>
            </p:cNvCxnSpPr>
            <p:nvPr/>
          </p:nvCxnSpPr>
          <p:spPr>
            <a:xfrm>
              <a:off x="1903765" y="3394442"/>
              <a:ext cx="0" cy="520615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id="{C9E8A90F-7FEB-25EE-55FF-ECD3B150442C}"/>
              </a:ext>
            </a:extLst>
          </p:cNvPr>
          <p:cNvSpPr txBox="1">
            <a:spLocks/>
          </p:cNvSpPr>
          <p:nvPr/>
        </p:nvSpPr>
        <p:spPr>
          <a:xfrm>
            <a:off x="10460389" y="2052428"/>
            <a:ext cx="1731611" cy="4722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2"/>
                </a:solidFill>
              </a:rPr>
              <a:t>Mise en place de l’analytique.</a:t>
            </a:r>
          </a:p>
        </p:txBody>
      </p:sp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FD694A3E-7A99-A944-8336-059AB70F95E5}"/>
              </a:ext>
            </a:extLst>
          </p:cNvPr>
          <p:cNvSpPr txBox="1">
            <a:spLocks/>
          </p:cNvSpPr>
          <p:nvPr/>
        </p:nvSpPr>
        <p:spPr>
          <a:xfrm>
            <a:off x="10487245" y="2809681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2"/>
                </a:solidFill>
              </a:rPr>
              <a:t>Biaise le comparatif</a:t>
            </a:r>
          </a:p>
          <a:p>
            <a:endParaRPr lang="fr-FR" dirty="0">
              <a:solidFill>
                <a:schemeClr val="accent2"/>
              </a:solidFill>
            </a:endParaRPr>
          </a:p>
        </p:txBody>
      </p:sp>
      <p:pic>
        <p:nvPicPr>
          <p:cNvPr id="80" name="Audio 79">
            <a:hlinkClick r:id="" action="ppaction://media"/>
            <a:extLst>
              <a:ext uri="{FF2B5EF4-FFF2-40B4-BE49-F238E27FC236}">
                <a16:creationId xmlns:a16="http://schemas.microsoft.com/office/drawing/2014/main" id="{CEC00220-7E45-5124-CC4F-88A7A3F8800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5508178"/>
      </p:ext>
    </p:extLst>
  </p:cSld>
  <p:clrMapOvr>
    <a:masterClrMapping/>
  </p:clrMapOvr>
  <p:transition spd="slow" advTm="74876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"/>
                </p:tgtEl>
              </p:cMediaNode>
            </p:audio>
          </p:childTnLst>
        </p:cTn>
      </p:par>
    </p:tnLst>
    <p:bldLst>
      <p:bldP spid="3" grpId="0" build="p"/>
      <p:bldP spid="5" grpId="0" build="p"/>
      <p:bldP spid="6" grpId="0" build="p"/>
      <p:bldP spid="7" grpId="0" build="p"/>
      <p:bldP spid="8" grpId="0" build="p"/>
      <p:bldP spid="9" grpId="0" build="p"/>
      <p:bldP spid="12" grpId="0" build="p"/>
      <p:bldP spid="13" grpId="0" build="p"/>
      <p:bldP spid="14" grpId="0" build="p"/>
      <p:bldP spid="4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12569E6-5283-5508-6375-5E93600F26BA}"/>
              </a:ext>
            </a:extLst>
          </p:cNvPr>
          <p:cNvSpPr txBox="1"/>
          <p:nvPr/>
        </p:nvSpPr>
        <p:spPr>
          <a:xfrm>
            <a:off x="537979" y="5968270"/>
            <a:ext cx="11654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Compte tenu d’une baisse des recettes de 13 K € et d’une hausse des frais, le résultat 2025 est un </a:t>
            </a:r>
            <a:r>
              <a:rPr lang="fr-FR" b="1" u="sng" dirty="0">
                <a:solidFill>
                  <a:schemeClr val="accent2"/>
                </a:solidFill>
              </a:rPr>
              <a:t>déficit de 141 K € </a:t>
            </a:r>
            <a:r>
              <a:rPr lang="fr-FR" dirty="0"/>
              <a:t>contre un </a:t>
            </a:r>
            <a:r>
              <a:rPr lang="fr-FR" b="1" u="sng" dirty="0">
                <a:solidFill>
                  <a:schemeClr val="accent2"/>
                </a:solidFill>
              </a:rPr>
              <a:t>déficit de 18 K € en 2024</a:t>
            </a:r>
            <a:r>
              <a:rPr lang="fr-FR" dirty="0"/>
              <a:t>. </a:t>
            </a:r>
            <a:r>
              <a:rPr lang="fr-FR" b="1" dirty="0">
                <a:solidFill>
                  <a:schemeClr val="accent2"/>
                </a:solidFill>
              </a:rPr>
              <a:t>Ce qui représente une perte cumulée en 2 ans de 159 K €</a:t>
            </a: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9E333035-CAC3-6514-686E-CDAB74D9BB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435813"/>
              </p:ext>
            </p:extLst>
          </p:nvPr>
        </p:nvGraphicFramePr>
        <p:xfrm>
          <a:off x="1751565" y="84731"/>
          <a:ext cx="8476955" cy="5849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413656" imgH="4426112" progId="Excel.Sheet.12">
                  <p:embed/>
                </p:oleObj>
              </mc:Choice>
              <mc:Fallback>
                <p:oleObj name="Worksheet" r:id="rId5" imgW="6413656" imgH="4426112" progId="Excel.Sheet.12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9E333035-CAC3-6514-686E-CDAB74D9BB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51565" y="84731"/>
                        <a:ext cx="8476955" cy="58499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7B3BE6C1-2258-B66F-EE33-BD1F69166B7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6168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9825"/>
    </mc:Choice>
    <mc:Fallback>
      <p:transition spd="slow" advTm="219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358BD54-DC98-84EA-EB40-66F423765EE1}"/>
              </a:ext>
            </a:extLst>
          </p:cNvPr>
          <p:cNvSpPr txBox="1"/>
          <p:nvPr/>
        </p:nvSpPr>
        <p:spPr>
          <a:xfrm>
            <a:off x="562338" y="4947178"/>
            <a:ext cx="10196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subventions sont en baisse de 18 K €.</a:t>
            </a:r>
          </a:p>
          <a:p>
            <a:r>
              <a:rPr lang="fr-FR" dirty="0"/>
              <a:t>L’évolution des recettes sportives tiennent à l’augmentation du nombre de licenciés.</a:t>
            </a:r>
          </a:p>
          <a:p>
            <a:r>
              <a:rPr lang="fr-FR" dirty="0"/>
              <a:t>Les autres produits augmentent sous l’effet des pénalités financières et sportives.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8A3716C7-E9E0-A49D-535A-A278E5BAD576}"/>
              </a:ext>
            </a:extLst>
          </p:cNvPr>
          <p:cNvSpPr txBox="1">
            <a:spLocks/>
          </p:cNvSpPr>
          <p:nvPr/>
        </p:nvSpPr>
        <p:spPr>
          <a:xfrm>
            <a:off x="562338" y="543094"/>
            <a:ext cx="8592294" cy="358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Revue des recettes</a:t>
            </a:r>
          </a:p>
        </p:txBody>
      </p:sp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E53F61B0-37B1-2893-9CDA-4A7E0FAC95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209569"/>
              </p:ext>
            </p:extLst>
          </p:nvPr>
        </p:nvGraphicFramePr>
        <p:xfrm>
          <a:off x="1046508" y="1446028"/>
          <a:ext cx="10435035" cy="2706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413656" imgH="1663792" progId="Excel.Sheet.12">
                  <p:embed/>
                </p:oleObj>
              </mc:Choice>
              <mc:Fallback>
                <p:oleObj name="Worksheet" r:id="rId5" imgW="6413656" imgH="1663792" progId="Excel.Sheet.12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E53F61B0-37B1-2893-9CDA-4A7E0FAC95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6508" y="1446028"/>
                        <a:ext cx="10435035" cy="27069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AADB3909-9169-DCE8-C10E-6C65ADADF62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9368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44"/>
    </mc:Choice>
    <mc:Fallback>
      <p:transition spd="slow" advTm="500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A87DAA-53B1-EE46-940D-B515A2730D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84E8B9-3CF3-4303-87B2-C3D3836CD5C5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B3FF0F-00A3-EA14-F670-55E8DAF0352E}"/>
              </a:ext>
            </a:extLst>
          </p:cNvPr>
          <p:cNvSpPr txBox="1">
            <a:spLocks/>
          </p:cNvSpPr>
          <p:nvPr/>
        </p:nvSpPr>
        <p:spPr>
          <a:xfrm>
            <a:off x="562338" y="543094"/>
            <a:ext cx="8592294" cy="358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Evolution des licenciés depuis 2008</a:t>
            </a:r>
          </a:p>
        </p:txBody>
      </p:sp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53438B43-050B-E3EF-C490-1659595496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703681"/>
              </p:ext>
            </p:extLst>
          </p:nvPr>
        </p:nvGraphicFramePr>
        <p:xfrm>
          <a:off x="1701134" y="1124491"/>
          <a:ext cx="8128000" cy="494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13330714" imgH="8110731" progId="Excel.Sheet.8">
                  <p:embed/>
                </p:oleObj>
              </mc:Choice>
              <mc:Fallback>
                <p:oleObj name="Worksheet" r:id="rId5" imgW="13330714" imgH="8110731" progId="Excel.Sheet.8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53438B43-050B-E3EF-C490-1659595496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01134" y="1124491"/>
                        <a:ext cx="8128000" cy="4945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91AC672-7914-35D1-E48A-1CAC5632F85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3051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575"/>
    </mc:Choice>
    <mc:Fallback>
      <p:transition spd="slow" advTm="205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97CFEB-0A52-2249-AA73-716B665D7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84E8B9-3CF3-4303-87B2-C3D3836CD5C5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CEA8B7-299D-B5AD-3106-9176442562C0}"/>
              </a:ext>
            </a:extLst>
          </p:cNvPr>
          <p:cNvSpPr txBox="1"/>
          <p:nvPr/>
        </p:nvSpPr>
        <p:spPr>
          <a:xfrm>
            <a:off x="223282" y="6110012"/>
            <a:ext cx="11968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L’évolution des frais de déplacement sont liées à l’AG du comité réalisée en juin à PIERRE BENITE mais payée en septembre 2024 et celle de la Fédé réalisé en IDF.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C7412DA1-17A4-76D6-D376-FC623AA45761}"/>
              </a:ext>
            </a:extLst>
          </p:cNvPr>
          <p:cNvSpPr txBox="1">
            <a:spLocks/>
          </p:cNvSpPr>
          <p:nvPr/>
        </p:nvSpPr>
        <p:spPr>
          <a:xfrm>
            <a:off x="562338" y="543094"/>
            <a:ext cx="8592294" cy="358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Evolution des frais de fonctionnement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8D5590-1536-E94C-6023-74EA98F1AE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8629" y="1429141"/>
            <a:ext cx="7687119" cy="4680871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1E50CFC7-96D8-101A-6CA2-154CE466D2E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2823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418"/>
    </mc:Choice>
    <mc:Fallback>
      <p:transition spd="slow" advTm="634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1B8167-136D-8346-BD82-47F819023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84E8B9-3CF3-4303-87B2-C3D3836CD5C5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F9B9FB0E-4452-7201-494B-AFBFBC1D245F}"/>
              </a:ext>
            </a:extLst>
          </p:cNvPr>
          <p:cNvSpPr txBox="1">
            <a:spLocks/>
          </p:cNvSpPr>
          <p:nvPr/>
        </p:nvSpPr>
        <p:spPr>
          <a:xfrm>
            <a:off x="562338" y="543094"/>
            <a:ext cx="8592294" cy="358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Commissions et salaires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BC6165-147D-FDDD-C00F-A923311F5346}"/>
              </a:ext>
            </a:extLst>
          </p:cNvPr>
          <p:cNvSpPr txBox="1"/>
          <p:nvPr/>
        </p:nvSpPr>
        <p:spPr>
          <a:xfrm>
            <a:off x="337214" y="4078687"/>
            <a:ext cx="101966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Avec la mise en place de l’ analytique liée au coût salarial, les variations des états financiers sont biaisées. Ainsi elles font apparaître dans le même temps :</a:t>
            </a:r>
          </a:p>
          <a:p>
            <a:endParaRPr lang="fr-FR" dirty="0"/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dirty="0"/>
              <a:t>Une hausse des frais liés aux commissions de 	348 K €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dirty="0"/>
              <a:t>Une baisse des salaires de 			272 K €</a:t>
            </a:r>
          </a:p>
          <a:p>
            <a:pPr lvl="2"/>
            <a:endParaRPr lang="fr-FR" dirty="0"/>
          </a:p>
          <a:p>
            <a:pPr lvl="2"/>
            <a:r>
              <a:rPr lang="fr-FR" dirty="0"/>
              <a:t>Soit un impact net de 77 K € qui affaiblit d’autant le résultat.</a:t>
            </a: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037C6F2B-F34F-FEF9-915A-0EAA1FBE01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7676031"/>
              </p:ext>
            </p:extLst>
          </p:nvPr>
        </p:nvGraphicFramePr>
        <p:xfrm>
          <a:off x="1475895" y="1275754"/>
          <a:ext cx="9240210" cy="2437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4241904" imgH="1295539" progId="Excel.Sheet.12">
                  <p:embed/>
                </p:oleObj>
              </mc:Choice>
              <mc:Fallback>
                <p:oleObj name="Worksheet" r:id="rId5" imgW="4241904" imgH="1295539" progId="Excel.Sheet.12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037C6F2B-F34F-FEF9-915A-0EAA1FBE01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75895" y="1275754"/>
                        <a:ext cx="9240210" cy="24378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E623A5E5-C15A-8260-031E-165A2E09BE2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6230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067"/>
    </mc:Choice>
    <mc:Fallback>
      <p:transition spd="slow" advTm="510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CBD758C-197A-E84B-AE45-45B3CCF2D0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84E8B9-3CF3-4303-87B2-C3D3836CD5C5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76DFCB3D-6D8A-8479-4A1B-971A60638946}"/>
              </a:ext>
            </a:extLst>
          </p:cNvPr>
          <p:cNvSpPr txBox="1">
            <a:spLocks/>
          </p:cNvSpPr>
          <p:nvPr/>
        </p:nvSpPr>
        <p:spPr>
          <a:xfrm>
            <a:off x="562338" y="543094"/>
            <a:ext cx="8592294" cy="358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Quel est la variation réelle du coût salarial :</a:t>
            </a:r>
          </a:p>
          <a:p>
            <a:pPr marL="0" indent="0">
              <a:buNone/>
            </a:pPr>
            <a:endParaRPr lang="fr-FR" sz="32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78C69D3E-045B-7871-A7E1-171DDCE4AE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0200803"/>
              </p:ext>
            </p:extLst>
          </p:nvPr>
        </p:nvGraphicFramePr>
        <p:xfrm>
          <a:off x="666822" y="1720075"/>
          <a:ext cx="6517463" cy="19271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5003696" imgH="1479665" progId="Excel.Sheet.12">
                  <p:embed/>
                </p:oleObj>
              </mc:Choice>
              <mc:Fallback>
                <p:oleObj name="Worksheet" r:id="rId6" imgW="5003696" imgH="1479665" progId="Excel.Sheet.12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78C69D3E-045B-7871-A7E1-171DDCE4AE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66822" y="1720075"/>
                        <a:ext cx="6517463" cy="19271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469E50E1-756B-A75D-51FE-A733866634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417528"/>
              </p:ext>
            </p:extLst>
          </p:nvPr>
        </p:nvGraphicFramePr>
        <p:xfrm>
          <a:off x="666822" y="4572950"/>
          <a:ext cx="5595755" cy="996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4241904" imgH="755627" progId="Excel.Sheet.12">
                  <p:embed/>
                </p:oleObj>
              </mc:Choice>
              <mc:Fallback>
                <p:oleObj name="Worksheet" r:id="rId8" imgW="4241904" imgH="755627" progId="Excel.Sheet.12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469E50E1-756B-A75D-51FE-A733866634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66822" y="4572950"/>
                        <a:ext cx="5595755" cy="996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89A9429D-5C01-7C84-E42B-DE3749D1EF00}"/>
              </a:ext>
            </a:extLst>
          </p:cNvPr>
          <p:cNvSpPr txBox="1"/>
          <p:nvPr/>
        </p:nvSpPr>
        <p:spPr>
          <a:xfrm>
            <a:off x="354573" y="3855246"/>
            <a:ext cx="6829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La hausse s'explique par une augmentation générale de l'ordre de 3% des salaires et de l'intégration d'un apprenti en septembre 2024.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142B61B-D559-0AED-FA11-C90C9C1AB519}"/>
              </a:ext>
            </a:extLst>
          </p:cNvPr>
          <p:cNvSpPr txBox="1"/>
          <p:nvPr/>
        </p:nvSpPr>
        <p:spPr>
          <a:xfrm>
            <a:off x="223282" y="5817624"/>
            <a:ext cx="11968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Le changement de date d'acquisition des congés a un impact cette année sur le montant de la dette de congés payés. Cet impact sera lissé les années suivantes : les variations seront moins importantes.</a:t>
            </a:r>
          </a:p>
        </p:txBody>
      </p:sp>
      <p:sp>
        <p:nvSpPr>
          <p:cNvPr id="10" name="Accolade fermante 9">
            <a:extLst>
              <a:ext uri="{FF2B5EF4-FFF2-40B4-BE49-F238E27FC236}">
                <a16:creationId xmlns:a16="http://schemas.microsoft.com/office/drawing/2014/main" id="{E66255C4-51A5-B8AF-AC3F-DDD5158FD366}"/>
              </a:ext>
            </a:extLst>
          </p:cNvPr>
          <p:cNvSpPr/>
          <p:nvPr/>
        </p:nvSpPr>
        <p:spPr>
          <a:xfrm>
            <a:off x="7026459" y="1720075"/>
            <a:ext cx="799104" cy="3849724"/>
          </a:xfrm>
          <a:prstGeom prst="righ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F2AFAF-E695-10BE-9DE7-07F0E116A352}"/>
              </a:ext>
            </a:extLst>
          </p:cNvPr>
          <p:cNvSpPr txBox="1"/>
          <p:nvPr/>
        </p:nvSpPr>
        <p:spPr>
          <a:xfrm>
            <a:off x="7948167" y="3352549"/>
            <a:ext cx="4052809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dirty="0"/>
              <a:t>Le coût salarial supplémentaire au 30 Avril 2025 est donc globalement de 55 K €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E3F70222-E813-CF52-6207-09B6EFC41F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47363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82582"/>
    </mc:Choice>
    <mc:Fallback>
      <p:transition spd="slow" advTm="825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" grpId="0"/>
      <p:bldP spid="8" grpId="0"/>
      <p:bldP spid="9" grpId="0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70271BF-DCED-9558-7C5D-A99332B06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84E8B9-3CF3-4303-87B2-C3D3836CD5C5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0D3481C-956D-21FC-F908-CD67F925DA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67134" y="510493"/>
            <a:ext cx="4768577" cy="359684"/>
          </a:xfrm>
        </p:spPr>
        <p:txBody>
          <a:bodyPr/>
          <a:lstStyle/>
          <a:p>
            <a:r>
              <a:rPr lang="fr-FR" dirty="0"/>
              <a:t>Commissions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2EBB4F-4BC2-ACC5-2702-0F5C9495D9F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04491" y="1118820"/>
            <a:ext cx="3594674" cy="359684"/>
          </a:xfrm>
        </p:spPr>
        <p:txBody>
          <a:bodyPr/>
          <a:lstStyle/>
          <a:p>
            <a:r>
              <a:rPr lang="fr-FR" dirty="0"/>
              <a:t>Impact hors salaires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9C2A5F5-09E7-C07A-2143-4AFFC3B61C3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774335" y="1949719"/>
            <a:ext cx="1443037" cy="358377"/>
          </a:xfrm>
        </p:spPr>
        <p:txBody>
          <a:bodyPr/>
          <a:lstStyle/>
          <a:p>
            <a:r>
              <a:rPr lang="fr-FR" dirty="0"/>
              <a:t>Variation Encadrants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C295DD3-407A-E056-C2E0-86385ED495D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762639" y="2430968"/>
            <a:ext cx="1443037" cy="360168"/>
          </a:xfrm>
        </p:spPr>
        <p:txBody>
          <a:bodyPr/>
          <a:lstStyle/>
          <a:p>
            <a:r>
              <a:rPr lang="fr-FR" dirty="0"/>
              <a:t>+ 6 751 €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F0632F6-182F-62FA-7ADA-E97EA0AC703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278152" y="1954915"/>
            <a:ext cx="2100843" cy="351171"/>
          </a:xfrm>
        </p:spPr>
        <p:txBody>
          <a:bodyPr/>
          <a:lstStyle/>
          <a:p>
            <a:r>
              <a:rPr lang="fr-FR" dirty="0"/>
              <a:t>Variation déplacement et autres frais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7EC0B48-5D99-3849-03B6-BE9E18100C3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487026" y="2436163"/>
            <a:ext cx="1443037" cy="360168"/>
          </a:xfrm>
        </p:spPr>
        <p:txBody>
          <a:bodyPr/>
          <a:lstStyle/>
          <a:p>
            <a:r>
              <a:rPr lang="fr-FR" dirty="0"/>
              <a:t>+ 11 862 €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755D2E6-3E17-7F94-0459-6C198FE9E08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217275" y="1944159"/>
            <a:ext cx="1712995" cy="369132"/>
          </a:xfrm>
        </p:spPr>
        <p:txBody>
          <a:bodyPr/>
          <a:lstStyle/>
          <a:p>
            <a:r>
              <a:rPr lang="fr-FR" dirty="0"/>
              <a:t>Variation des encaissements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50315E1-44EB-34AD-1503-578FEC4DD4C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230518" y="2425408"/>
            <a:ext cx="1443037" cy="360168"/>
          </a:xfrm>
        </p:spPr>
        <p:txBody>
          <a:bodyPr/>
          <a:lstStyle/>
          <a:p>
            <a:r>
              <a:rPr lang="fr-FR" dirty="0"/>
              <a:t>+ 272 €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EF17893-E821-0EB5-9032-2A6816AD6B7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278152" y="4227889"/>
            <a:ext cx="1966397" cy="394519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Coût supplémentaire des commissions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86BE7EFF-3213-6D6B-3E0F-6335CA8F104F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539833" y="4737718"/>
            <a:ext cx="1443037" cy="360168"/>
          </a:xfrm>
        </p:spPr>
        <p:txBody>
          <a:bodyPr/>
          <a:lstStyle/>
          <a:p>
            <a:r>
              <a:rPr lang="fr-FR" b="1" dirty="0">
                <a:solidFill>
                  <a:schemeClr val="accent2"/>
                </a:solidFill>
              </a:rPr>
              <a:t>18 885 €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30C0604-EB39-4B10-601F-5F464D40BBC9}"/>
              </a:ext>
            </a:extLst>
          </p:cNvPr>
          <p:cNvGrpSpPr/>
          <p:nvPr/>
        </p:nvGrpSpPr>
        <p:grpSpPr>
          <a:xfrm>
            <a:off x="4362583" y="4076436"/>
            <a:ext cx="3226538" cy="1260987"/>
            <a:chOff x="6464528" y="4364113"/>
            <a:chExt cx="3226538" cy="126098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57EFC6D-3192-E7F9-16BE-B7376A5D23F0}"/>
                </a:ext>
              </a:extLst>
            </p:cNvPr>
            <p:cNvSpPr/>
            <p:nvPr/>
          </p:nvSpPr>
          <p:spPr>
            <a:xfrm>
              <a:off x="6504617" y="4822862"/>
              <a:ext cx="399495" cy="365125"/>
            </a:xfrm>
            <a:prstGeom prst="rect">
              <a:avLst/>
            </a:prstGeom>
            <a:solidFill>
              <a:srgbClr val="9E251B"/>
            </a:solidFill>
            <a:ln>
              <a:solidFill>
                <a:srgbClr val="9E25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ED02BF7-5C32-4CDF-F412-638894546556}"/>
                </a:ext>
              </a:extLst>
            </p:cNvPr>
            <p:cNvSpPr/>
            <p:nvPr/>
          </p:nvSpPr>
          <p:spPr>
            <a:xfrm>
              <a:off x="6676817" y="4364113"/>
              <a:ext cx="3014249" cy="1260987"/>
            </a:xfrm>
            <a:prstGeom prst="rect">
              <a:avLst/>
            </a:prstGeom>
            <a:noFill/>
            <a:ln w="28575">
              <a:solidFill>
                <a:srgbClr val="9E25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D5E24B00-74F4-9DAD-9B99-BD30F9519E4B}"/>
                </a:ext>
              </a:extLst>
            </p:cNvPr>
            <p:cNvSpPr txBox="1"/>
            <p:nvPr/>
          </p:nvSpPr>
          <p:spPr>
            <a:xfrm>
              <a:off x="6464528" y="4805369"/>
              <a:ext cx="5063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EB572548-38D6-FE3D-685A-424234E9C716}"/>
              </a:ext>
            </a:extLst>
          </p:cNvPr>
          <p:cNvGrpSpPr/>
          <p:nvPr/>
        </p:nvGrpSpPr>
        <p:grpSpPr>
          <a:xfrm>
            <a:off x="760307" y="1780748"/>
            <a:ext cx="3685962" cy="1260987"/>
            <a:chOff x="930428" y="2414368"/>
            <a:chExt cx="3685962" cy="126098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B2EFBB3-7F8A-9BFE-3FC0-8B587AE28CB0}"/>
                </a:ext>
              </a:extLst>
            </p:cNvPr>
            <p:cNvSpPr/>
            <p:nvPr/>
          </p:nvSpPr>
          <p:spPr>
            <a:xfrm>
              <a:off x="967385" y="2841666"/>
              <a:ext cx="399495" cy="365125"/>
            </a:xfrm>
            <a:prstGeom prst="rect">
              <a:avLst/>
            </a:prstGeom>
            <a:solidFill>
              <a:srgbClr val="9E25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3BD47A7-3410-3EC1-0C1E-9D866F634FA3}"/>
                </a:ext>
              </a:extLst>
            </p:cNvPr>
            <p:cNvSpPr/>
            <p:nvPr/>
          </p:nvSpPr>
          <p:spPr>
            <a:xfrm>
              <a:off x="1167134" y="2414368"/>
              <a:ext cx="3014249" cy="1260987"/>
            </a:xfrm>
            <a:prstGeom prst="rect">
              <a:avLst/>
            </a:prstGeom>
            <a:noFill/>
            <a:ln w="28575">
              <a:solidFill>
                <a:srgbClr val="9E25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10FC89AE-40E4-C200-B19B-BFE67F99F399}"/>
                </a:ext>
              </a:extLst>
            </p:cNvPr>
            <p:cNvSpPr txBox="1"/>
            <p:nvPr/>
          </p:nvSpPr>
          <p:spPr>
            <a:xfrm>
              <a:off x="930428" y="2824173"/>
              <a:ext cx="5149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</a:p>
          </p:txBody>
        </p: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55BB3909-F3A8-AEBE-80DE-FDB013E881DB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 flipV="1">
              <a:off x="4181383" y="3044861"/>
              <a:ext cx="435007" cy="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34AB2137-6134-47E0-CE5D-63F900F8F24C}"/>
              </a:ext>
            </a:extLst>
          </p:cNvPr>
          <p:cNvGrpSpPr/>
          <p:nvPr/>
        </p:nvGrpSpPr>
        <p:grpSpPr>
          <a:xfrm>
            <a:off x="4490375" y="1760114"/>
            <a:ext cx="3683247" cy="1260987"/>
            <a:chOff x="4660496" y="2393734"/>
            <a:chExt cx="3683247" cy="126098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A43DCB6-E991-EC3B-795B-D27686ED0E54}"/>
                </a:ext>
              </a:extLst>
            </p:cNvPr>
            <p:cNvSpPr/>
            <p:nvPr/>
          </p:nvSpPr>
          <p:spPr>
            <a:xfrm>
              <a:off x="4688854" y="2841666"/>
              <a:ext cx="399495" cy="365125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1C2A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E630F23-349B-B247-5D24-9DE090C31286}"/>
                </a:ext>
              </a:extLst>
            </p:cNvPr>
            <p:cNvSpPr/>
            <p:nvPr/>
          </p:nvSpPr>
          <p:spPr>
            <a:xfrm>
              <a:off x="4888603" y="2393734"/>
              <a:ext cx="3014249" cy="1260987"/>
            </a:xfrm>
            <a:prstGeom prst="rect">
              <a:avLst/>
            </a:prstGeom>
            <a:noFill/>
            <a:ln w="28575">
              <a:solidFill>
                <a:srgbClr val="1C2A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17E46DDF-53AA-82DC-09E7-D99AA881710A}"/>
                </a:ext>
              </a:extLst>
            </p:cNvPr>
            <p:cNvSpPr txBox="1"/>
            <p:nvPr/>
          </p:nvSpPr>
          <p:spPr>
            <a:xfrm>
              <a:off x="4660496" y="2816998"/>
              <a:ext cx="5063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958B5584-8AE1-214B-DC50-AFB3FA1DC6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08736" y="3048883"/>
              <a:ext cx="435007" cy="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16F636B0-C2D7-CFD1-D7EF-8433E680C933}"/>
              </a:ext>
            </a:extLst>
          </p:cNvPr>
          <p:cNvGrpSpPr/>
          <p:nvPr/>
        </p:nvGrpSpPr>
        <p:grpSpPr>
          <a:xfrm>
            <a:off x="8173622" y="1760113"/>
            <a:ext cx="3258071" cy="3405587"/>
            <a:chOff x="8381966" y="2393733"/>
            <a:chExt cx="3242355" cy="333777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EE9D465-C0A0-3739-95F0-C9E0A4F044DE}"/>
                </a:ext>
              </a:extLst>
            </p:cNvPr>
            <p:cNvSpPr/>
            <p:nvPr/>
          </p:nvSpPr>
          <p:spPr>
            <a:xfrm>
              <a:off x="8410323" y="2841446"/>
              <a:ext cx="399495" cy="365125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FDB4ECD-7B9A-7921-8EE0-DECBAEB04937}"/>
                </a:ext>
              </a:extLst>
            </p:cNvPr>
            <p:cNvSpPr/>
            <p:nvPr/>
          </p:nvSpPr>
          <p:spPr>
            <a:xfrm>
              <a:off x="8610072" y="2393733"/>
              <a:ext cx="3014249" cy="1260987"/>
            </a:xfrm>
            <a:prstGeom prst="rect">
              <a:avLst/>
            </a:prstGeom>
            <a:noFill/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261F5B69-6E26-622F-DB71-B28C565C2D6A}"/>
                </a:ext>
              </a:extLst>
            </p:cNvPr>
            <p:cNvSpPr txBox="1"/>
            <p:nvPr/>
          </p:nvSpPr>
          <p:spPr>
            <a:xfrm>
              <a:off x="8381966" y="2816998"/>
              <a:ext cx="5063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</a:p>
          </p:txBody>
        </p: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B05B99A1-A4F6-D3C9-7F76-86320082C8A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134950" y="3654720"/>
              <a:ext cx="25430" cy="2076785"/>
            </a:xfrm>
            <a:prstGeom prst="line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C13D448-DD02-73D1-8219-B7550C340632}"/>
              </a:ext>
            </a:extLst>
          </p:cNvPr>
          <p:cNvCxnSpPr>
            <a:stCxn id="22" idx="2"/>
          </p:cNvCxnSpPr>
          <p:nvPr/>
        </p:nvCxnSpPr>
        <p:spPr>
          <a:xfrm>
            <a:off x="6225607" y="3021101"/>
            <a:ext cx="35744" cy="1038392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A207A75D-8F73-3665-DCD8-3D5F6A68FE76}"/>
              </a:ext>
            </a:extLst>
          </p:cNvPr>
          <p:cNvCxnSpPr/>
          <p:nvPr/>
        </p:nvCxnSpPr>
        <p:spPr>
          <a:xfrm>
            <a:off x="2243470" y="3041735"/>
            <a:ext cx="0" cy="1695983"/>
          </a:xfrm>
          <a:prstGeom prst="line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7E790221-2790-85D9-FB7E-F459E8600668}"/>
              </a:ext>
            </a:extLst>
          </p:cNvPr>
          <p:cNvCxnSpPr>
            <a:endCxn id="28" idx="1"/>
          </p:cNvCxnSpPr>
          <p:nvPr/>
        </p:nvCxnSpPr>
        <p:spPr>
          <a:xfrm flipV="1">
            <a:off x="2232837" y="4717747"/>
            <a:ext cx="2129746" cy="19971"/>
          </a:xfrm>
          <a:prstGeom prst="line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7181F66F-0D63-E772-711A-49CB17CF4D08}"/>
              </a:ext>
            </a:extLst>
          </p:cNvPr>
          <p:cNvCxnSpPr/>
          <p:nvPr/>
        </p:nvCxnSpPr>
        <p:spPr>
          <a:xfrm flipH="1">
            <a:off x="7589121" y="5097886"/>
            <a:ext cx="2350200" cy="0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0" name="Signe Plus 49">
            <a:extLst>
              <a:ext uri="{FF2B5EF4-FFF2-40B4-BE49-F238E27FC236}">
                <a16:creationId xmlns:a16="http://schemas.microsoft.com/office/drawing/2014/main" id="{D8D200E5-A344-521B-87CB-328DACF52333}"/>
              </a:ext>
            </a:extLst>
          </p:cNvPr>
          <p:cNvSpPr/>
          <p:nvPr/>
        </p:nvSpPr>
        <p:spPr>
          <a:xfrm>
            <a:off x="2504137" y="4059493"/>
            <a:ext cx="357466" cy="407655"/>
          </a:xfrm>
          <a:prstGeom prst="mathPlus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Signe Plus 50">
            <a:extLst>
              <a:ext uri="{FF2B5EF4-FFF2-40B4-BE49-F238E27FC236}">
                <a16:creationId xmlns:a16="http://schemas.microsoft.com/office/drawing/2014/main" id="{8D98F94A-3B4C-7695-3AD7-FB22F9C77056}"/>
              </a:ext>
            </a:extLst>
          </p:cNvPr>
          <p:cNvSpPr/>
          <p:nvPr/>
        </p:nvSpPr>
        <p:spPr>
          <a:xfrm>
            <a:off x="6457122" y="3344941"/>
            <a:ext cx="357466" cy="407655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Signe Plus 51">
            <a:extLst>
              <a:ext uri="{FF2B5EF4-FFF2-40B4-BE49-F238E27FC236}">
                <a16:creationId xmlns:a16="http://schemas.microsoft.com/office/drawing/2014/main" id="{290D297A-0579-01E6-023A-8E1CFD136B40}"/>
              </a:ext>
            </a:extLst>
          </p:cNvPr>
          <p:cNvSpPr/>
          <p:nvPr/>
        </p:nvSpPr>
        <p:spPr>
          <a:xfrm>
            <a:off x="8554082" y="4622408"/>
            <a:ext cx="357466" cy="407655"/>
          </a:xfrm>
          <a:prstGeom prst="mathPlus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9555BBA0-E6CF-0CD8-F0C1-1A52E8003F8E}"/>
              </a:ext>
            </a:extLst>
          </p:cNvPr>
          <p:cNvSpPr txBox="1"/>
          <p:nvPr/>
        </p:nvSpPr>
        <p:spPr>
          <a:xfrm>
            <a:off x="1163038" y="5571403"/>
            <a:ext cx="101966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L’augmentation du coût des commissions de 19 K € s’explique par 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/>
              <a:t>Une hausse du recours aux encadrants cette année 	+   7 K €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/>
              <a:t>Une hausse des frais de déplacements et factures	+ 12 K €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/>
              <a:t>Des recettes stables </a:t>
            </a:r>
          </a:p>
        </p:txBody>
      </p:sp>
      <p:pic>
        <p:nvPicPr>
          <p:cNvPr id="42" name="Audio 41">
            <a:hlinkClick r:id="" action="ppaction://media"/>
            <a:extLst>
              <a:ext uri="{FF2B5EF4-FFF2-40B4-BE49-F238E27FC236}">
                <a16:creationId xmlns:a16="http://schemas.microsoft.com/office/drawing/2014/main" id="{22F5751E-B13B-1E6A-1401-4D3D3AE158B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7262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280"/>
    </mc:Choice>
    <mc:Fallback>
      <p:transition spd="slow" advTm="48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  <p:bldLst>
      <p:bldP spid="4" grpId="0" build="p"/>
      <p:bldP spid="5" grpId="0" build="p"/>
      <p:bldP spid="6" grpId="0" build="p"/>
      <p:bldP spid="7" grpId="0" build="p"/>
      <p:bldP spid="8" grpId="0" build="p"/>
      <p:bldP spid="9" grpId="0" build="p"/>
      <p:bldP spid="10" grpId="0" build="p"/>
      <p:bldP spid="11" grpId="0" build="p"/>
      <p:bldP spid="14" grpId="0" build="p"/>
      <p:bldP spid="15" grpId="0" build="p"/>
      <p:bldP spid="50" grpId="0" animBg="1"/>
      <p:bldP spid="51" grpId="0" animBg="1"/>
      <p:bldP spid="52" grpId="0" animBg="1"/>
      <p:bldP spid="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10733D7-8CB6-17A8-4661-2610101C4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88AFED-798B-6BB7-A740-CF4BEF7D2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84E8B9-3CF3-4303-87B2-C3D3836CD5C5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CC4D8291-947B-DF1F-303A-9DDB3FA2D7AA}"/>
              </a:ext>
            </a:extLst>
          </p:cNvPr>
          <p:cNvSpPr txBox="1">
            <a:spLocks/>
          </p:cNvSpPr>
          <p:nvPr/>
        </p:nvSpPr>
        <p:spPr>
          <a:xfrm>
            <a:off x="562338" y="543094"/>
            <a:ext cx="8592294" cy="358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Commissions : impact encadrants</a:t>
            </a:r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F887FF17-5D23-411F-C9E6-2074434E91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77385"/>
              </p:ext>
            </p:extLst>
          </p:nvPr>
        </p:nvGraphicFramePr>
        <p:xfrm>
          <a:off x="1073370" y="2195364"/>
          <a:ext cx="9463642" cy="3769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026331" imgH="2400300" progId="Excel.Sheet.12">
                  <p:embed/>
                </p:oleObj>
              </mc:Choice>
              <mc:Fallback>
                <p:oleObj name="Worksheet" r:id="rId5" imgW="6026331" imgH="2400300" progId="Excel.Sheet.12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F887FF17-5D23-411F-C9E6-2074434E91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3370" y="2195364"/>
                        <a:ext cx="9463642" cy="37695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4476F09-FF4D-08B2-83CF-F19023440D4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5208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697"/>
    </mc:Choice>
    <mc:Fallback>
      <p:transition spd="slow" advTm="336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AB881D7-6291-E8F4-6A0C-16D08B5F4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D1E146-2A94-22B7-20C2-701BD8671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84E8B9-3CF3-4303-87B2-C3D3836CD5C5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B306CFAA-3887-4AD3-E3BA-DF5713B4F20C}"/>
              </a:ext>
            </a:extLst>
          </p:cNvPr>
          <p:cNvSpPr txBox="1">
            <a:spLocks/>
          </p:cNvSpPr>
          <p:nvPr/>
        </p:nvSpPr>
        <p:spPr>
          <a:xfrm>
            <a:off x="562337" y="292580"/>
            <a:ext cx="11346127" cy="2603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Commissions : impact frais de déplacements et autres frais (notamment arbitrage)</a:t>
            </a: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2D0C36E1-AEC0-4A20-D836-A5B0299E49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3488197"/>
              </p:ext>
            </p:extLst>
          </p:nvPr>
        </p:nvGraphicFramePr>
        <p:xfrm>
          <a:off x="1807017" y="1600385"/>
          <a:ext cx="8252731" cy="4800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026331" imgH="3505061" progId="Excel.Sheet.12">
                  <p:embed/>
                </p:oleObj>
              </mc:Choice>
              <mc:Fallback>
                <p:oleObj name="Worksheet" r:id="rId5" imgW="6026331" imgH="3505061" progId="Excel.Sheet.12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2D0C36E1-AEC0-4A20-D836-A5B0299E49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07017" y="1600385"/>
                        <a:ext cx="8252731" cy="48003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DFBEC21-505A-34EA-8C53-6511D8F726D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397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348"/>
    </mc:Choice>
    <mc:Fallback>
      <p:transition spd="slow" advTm="95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>
            <a:extLst>
              <a:ext uri="{FF2B5EF4-FFF2-40B4-BE49-F238E27FC236}">
                <a16:creationId xmlns:a16="http://schemas.microsoft.com/office/drawing/2014/main" id="{1500E48B-2E23-0EE8-2837-3F1049D25EB6}"/>
              </a:ext>
            </a:extLst>
          </p:cNvPr>
          <p:cNvSpPr/>
          <p:nvPr/>
        </p:nvSpPr>
        <p:spPr>
          <a:xfrm>
            <a:off x="1789436" y="1838489"/>
            <a:ext cx="2133515" cy="2139025"/>
          </a:xfrm>
          <a:prstGeom prst="rect">
            <a:avLst/>
          </a:prstGeom>
          <a:solidFill>
            <a:srgbClr val="1C2A42"/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FDB6D556-A201-14A1-11AA-CEC6092323CE}"/>
              </a:ext>
            </a:extLst>
          </p:cNvPr>
          <p:cNvSpPr/>
          <p:nvPr/>
        </p:nvSpPr>
        <p:spPr>
          <a:xfrm>
            <a:off x="1789436" y="2584257"/>
            <a:ext cx="2133515" cy="1393256"/>
          </a:xfrm>
          <a:prstGeom prst="rect">
            <a:avLst/>
          </a:prstGeom>
          <a:solidFill>
            <a:srgbClr val="9CA4B6"/>
          </a:solidFill>
        </p:spPr>
        <p:txBody>
          <a:bodyPr/>
          <a:lstStyle/>
          <a:p>
            <a:endParaRPr lang="fr-FR"/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757C2894-878C-0A33-21BF-16F84FD19375}"/>
              </a:ext>
            </a:extLst>
          </p:cNvPr>
          <p:cNvGrpSpPr/>
          <p:nvPr/>
        </p:nvGrpSpPr>
        <p:grpSpPr>
          <a:xfrm rot="-2700000">
            <a:off x="2764664" y="2486000"/>
            <a:ext cx="183060" cy="182767"/>
            <a:chOff x="0" y="0"/>
            <a:chExt cx="6350000" cy="6339840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167388CE-91A2-E1EA-18E9-835C88748DCE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2A42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AutoShape 9">
            <a:extLst>
              <a:ext uri="{FF2B5EF4-FFF2-40B4-BE49-F238E27FC236}">
                <a16:creationId xmlns:a16="http://schemas.microsoft.com/office/drawing/2014/main" id="{F64D09D0-A974-5DEA-B21F-E4D73FFECBAD}"/>
              </a:ext>
            </a:extLst>
          </p:cNvPr>
          <p:cNvSpPr/>
          <p:nvPr/>
        </p:nvSpPr>
        <p:spPr>
          <a:xfrm>
            <a:off x="4091215" y="1838489"/>
            <a:ext cx="2133515" cy="2139025"/>
          </a:xfrm>
          <a:prstGeom prst="rect">
            <a:avLst/>
          </a:prstGeom>
          <a:solidFill>
            <a:srgbClr val="9CA4B6"/>
          </a:solidFill>
        </p:spPr>
        <p:txBody>
          <a:bodyPr/>
          <a:lstStyle/>
          <a:p>
            <a:endParaRPr lang="fr-FR"/>
          </a:p>
        </p:txBody>
      </p:sp>
      <p:sp>
        <p:nvSpPr>
          <p:cNvPr id="8" name="AutoShape 10">
            <a:extLst>
              <a:ext uri="{FF2B5EF4-FFF2-40B4-BE49-F238E27FC236}">
                <a16:creationId xmlns:a16="http://schemas.microsoft.com/office/drawing/2014/main" id="{849B9238-6DDF-F070-33E5-32E9EDADE197}"/>
              </a:ext>
            </a:extLst>
          </p:cNvPr>
          <p:cNvSpPr/>
          <p:nvPr/>
        </p:nvSpPr>
        <p:spPr>
          <a:xfrm>
            <a:off x="4091215" y="2584257"/>
            <a:ext cx="2133515" cy="1393256"/>
          </a:xfrm>
          <a:prstGeom prst="rect">
            <a:avLst/>
          </a:prstGeom>
          <a:solidFill>
            <a:srgbClr val="D0D5DD"/>
          </a:solidFill>
        </p:spPr>
        <p:txBody>
          <a:bodyPr/>
          <a:lstStyle/>
          <a:p>
            <a:endParaRPr lang="fr-FR"/>
          </a:p>
        </p:txBody>
      </p:sp>
      <p:grpSp>
        <p:nvGrpSpPr>
          <p:cNvPr id="9" name="Group 11">
            <a:extLst>
              <a:ext uri="{FF2B5EF4-FFF2-40B4-BE49-F238E27FC236}">
                <a16:creationId xmlns:a16="http://schemas.microsoft.com/office/drawing/2014/main" id="{F7B0D000-5908-0707-5B79-250EFEFCD80F}"/>
              </a:ext>
            </a:extLst>
          </p:cNvPr>
          <p:cNvGrpSpPr/>
          <p:nvPr/>
        </p:nvGrpSpPr>
        <p:grpSpPr>
          <a:xfrm rot="-2700000">
            <a:off x="5066443" y="2486000"/>
            <a:ext cx="183060" cy="182767"/>
            <a:chOff x="0" y="0"/>
            <a:chExt cx="6350000" cy="6339840"/>
          </a:xfrm>
        </p:grpSpPr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05E49F3B-E350-37F1-27D4-DFCA1EBD51E7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A4B6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AutoShape 13">
            <a:extLst>
              <a:ext uri="{FF2B5EF4-FFF2-40B4-BE49-F238E27FC236}">
                <a16:creationId xmlns:a16="http://schemas.microsoft.com/office/drawing/2014/main" id="{1F261648-2AF4-822D-34AC-E4D7882C04BD}"/>
              </a:ext>
            </a:extLst>
          </p:cNvPr>
          <p:cNvSpPr/>
          <p:nvPr/>
        </p:nvSpPr>
        <p:spPr>
          <a:xfrm>
            <a:off x="6390846" y="1838489"/>
            <a:ext cx="2133515" cy="2139025"/>
          </a:xfrm>
          <a:prstGeom prst="rect">
            <a:avLst/>
          </a:prstGeom>
          <a:solidFill>
            <a:srgbClr val="6D6E4B"/>
          </a:solidFill>
        </p:spPr>
        <p:txBody>
          <a:bodyPr/>
          <a:lstStyle/>
          <a:p>
            <a:endParaRPr lang="fr-FR"/>
          </a:p>
        </p:txBody>
      </p:sp>
      <p:sp>
        <p:nvSpPr>
          <p:cNvPr id="12" name="AutoShape 14">
            <a:extLst>
              <a:ext uri="{FF2B5EF4-FFF2-40B4-BE49-F238E27FC236}">
                <a16:creationId xmlns:a16="http://schemas.microsoft.com/office/drawing/2014/main" id="{FCFCC92D-ED3F-7EDF-F643-799980E50460}"/>
              </a:ext>
            </a:extLst>
          </p:cNvPr>
          <p:cNvSpPr/>
          <p:nvPr/>
        </p:nvSpPr>
        <p:spPr>
          <a:xfrm>
            <a:off x="6390846" y="2584257"/>
            <a:ext cx="2133515" cy="1393256"/>
          </a:xfrm>
          <a:prstGeom prst="rect">
            <a:avLst/>
          </a:prstGeom>
          <a:solidFill>
            <a:srgbClr val="BCBDA9"/>
          </a:solidFill>
        </p:spPr>
        <p:txBody>
          <a:bodyPr/>
          <a:lstStyle/>
          <a:p>
            <a:endParaRPr lang="fr-FR"/>
          </a:p>
        </p:txBody>
      </p:sp>
      <p:grpSp>
        <p:nvGrpSpPr>
          <p:cNvPr id="13" name="Group 15">
            <a:extLst>
              <a:ext uri="{FF2B5EF4-FFF2-40B4-BE49-F238E27FC236}">
                <a16:creationId xmlns:a16="http://schemas.microsoft.com/office/drawing/2014/main" id="{CF763E94-7BCE-2CCE-F595-AFF72BB7C27D}"/>
              </a:ext>
            </a:extLst>
          </p:cNvPr>
          <p:cNvGrpSpPr/>
          <p:nvPr/>
        </p:nvGrpSpPr>
        <p:grpSpPr>
          <a:xfrm rot="-2700000">
            <a:off x="7366074" y="2486000"/>
            <a:ext cx="183060" cy="182767"/>
            <a:chOff x="0" y="0"/>
            <a:chExt cx="6350000" cy="6339840"/>
          </a:xfrm>
        </p:grpSpPr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AEBE9C83-9A54-D51F-8F20-6D7E4DCF078C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6E4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3" name="AutoShape 17">
            <a:extLst>
              <a:ext uri="{FF2B5EF4-FFF2-40B4-BE49-F238E27FC236}">
                <a16:creationId xmlns:a16="http://schemas.microsoft.com/office/drawing/2014/main" id="{81F2E956-573B-4718-62CA-77C2A0B4E379}"/>
              </a:ext>
            </a:extLst>
          </p:cNvPr>
          <p:cNvSpPr/>
          <p:nvPr/>
        </p:nvSpPr>
        <p:spPr>
          <a:xfrm>
            <a:off x="8690477" y="1838489"/>
            <a:ext cx="2133515" cy="2139025"/>
          </a:xfrm>
          <a:prstGeom prst="rect">
            <a:avLst/>
          </a:prstGeom>
          <a:solidFill>
            <a:srgbClr val="9E251B"/>
          </a:solidFill>
        </p:spPr>
        <p:txBody>
          <a:bodyPr/>
          <a:lstStyle/>
          <a:p>
            <a:endParaRPr lang="fr-FR"/>
          </a:p>
        </p:txBody>
      </p:sp>
      <p:sp>
        <p:nvSpPr>
          <p:cNvPr id="34" name="AutoShape 18">
            <a:extLst>
              <a:ext uri="{FF2B5EF4-FFF2-40B4-BE49-F238E27FC236}">
                <a16:creationId xmlns:a16="http://schemas.microsoft.com/office/drawing/2014/main" id="{A1850E6A-316D-3128-5D88-DD07B2347C4A}"/>
              </a:ext>
            </a:extLst>
          </p:cNvPr>
          <p:cNvSpPr/>
          <p:nvPr/>
        </p:nvSpPr>
        <p:spPr>
          <a:xfrm>
            <a:off x="8690477" y="2584257"/>
            <a:ext cx="2133515" cy="1393256"/>
          </a:xfrm>
          <a:prstGeom prst="rect">
            <a:avLst/>
          </a:prstGeom>
          <a:solidFill>
            <a:srgbClr val="D9948E"/>
          </a:solidFill>
        </p:spPr>
        <p:txBody>
          <a:bodyPr/>
          <a:lstStyle/>
          <a:p>
            <a:endParaRPr lang="fr-FR"/>
          </a:p>
        </p:txBody>
      </p:sp>
      <p:grpSp>
        <p:nvGrpSpPr>
          <p:cNvPr id="35" name="Group 19">
            <a:extLst>
              <a:ext uri="{FF2B5EF4-FFF2-40B4-BE49-F238E27FC236}">
                <a16:creationId xmlns:a16="http://schemas.microsoft.com/office/drawing/2014/main" id="{CE0246E8-F5F1-C753-C178-D2D6AB22FA2E}"/>
              </a:ext>
            </a:extLst>
          </p:cNvPr>
          <p:cNvGrpSpPr/>
          <p:nvPr/>
        </p:nvGrpSpPr>
        <p:grpSpPr>
          <a:xfrm rot="-2700000">
            <a:off x="9665704" y="2486000"/>
            <a:ext cx="183060" cy="182767"/>
            <a:chOff x="0" y="0"/>
            <a:chExt cx="6350000" cy="6339840"/>
          </a:xfrm>
        </p:grpSpPr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5B9363AF-5A66-CE70-5ADC-396F64B04CE3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251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7" name="AutoShape 21">
            <a:extLst>
              <a:ext uri="{FF2B5EF4-FFF2-40B4-BE49-F238E27FC236}">
                <a16:creationId xmlns:a16="http://schemas.microsoft.com/office/drawing/2014/main" id="{8071A206-91DB-2A8A-E0D8-269918EC2251}"/>
              </a:ext>
            </a:extLst>
          </p:cNvPr>
          <p:cNvSpPr/>
          <p:nvPr/>
        </p:nvSpPr>
        <p:spPr>
          <a:xfrm>
            <a:off x="1789436" y="4110031"/>
            <a:ext cx="2133515" cy="2139025"/>
          </a:xfrm>
          <a:prstGeom prst="rect">
            <a:avLst/>
          </a:prstGeom>
          <a:solidFill>
            <a:srgbClr val="9E251B"/>
          </a:solidFill>
        </p:spPr>
        <p:txBody>
          <a:bodyPr/>
          <a:lstStyle/>
          <a:p>
            <a:endParaRPr lang="fr-FR"/>
          </a:p>
        </p:txBody>
      </p:sp>
      <p:sp>
        <p:nvSpPr>
          <p:cNvPr id="38" name="AutoShape 22">
            <a:extLst>
              <a:ext uri="{FF2B5EF4-FFF2-40B4-BE49-F238E27FC236}">
                <a16:creationId xmlns:a16="http://schemas.microsoft.com/office/drawing/2014/main" id="{B3BFF079-AACB-2EB0-F4ED-D16824C661F6}"/>
              </a:ext>
            </a:extLst>
          </p:cNvPr>
          <p:cNvSpPr/>
          <p:nvPr/>
        </p:nvSpPr>
        <p:spPr>
          <a:xfrm>
            <a:off x="1789436" y="4855800"/>
            <a:ext cx="2133515" cy="1393256"/>
          </a:xfrm>
          <a:prstGeom prst="rect">
            <a:avLst/>
          </a:prstGeom>
          <a:solidFill>
            <a:srgbClr val="D9948E"/>
          </a:solidFill>
        </p:spPr>
        <p:txBody>
          <a:bodyPr/>
          <a:lstStyle/>
          <a:p>
            <a:endParaRPr lang="fr-FR"/>
          </a:p>
        </p:txBody>
      </p:sp>
      <p:grpSp>
        <p:nvGrpSpPr>
          <p:cNvPr id="39" name="Group 23">
            <a:extLst>
              <a:ext uri="{FF2B5EF4-FFF2-40B4-BE49-F238E27FC236}">
                <a16:creationId xmlns:a16="http://schemas.microsoft.com/office/drawing/2014/main" id="{BFEBF256-0198-5EC9-4320-14DD5AAABF9A}"/>
              </a:ext>
            </a:extLst>
          </p:cNvPr>
          <p:cNvGrpSpPr/>
          <p:nvPr/>
        </p:nvGrpSpPr>
        <p:grpSpPr>
          <a:xfrm rot="-2700000">
            <a:off x="2764664" y="4757542"/>
            <a:ext cx="183060" cy="182767"/>
            <a:chOff x="0" y="0"/>
            <a:chExt cx="6350000" cy="6339840"/>
          </a:xfrm>
        </p:grpSpPr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452AC54F-1624-E3C9-6073-4368D976A928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251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1" name="AutoShape 25">
            <a:extLst>
              <a:ext uri="{FF2B5EF4-FFF2-40B4-BE49-F238E27FC236}">
                <a16:creationId xmlns:a16="http://schemas.microsoft.com/office/drawing/2014/main" id="{15904F1F-416D-E198-6863-3EC71760F10F}"/>
              </a:ext>
            </a:extLst>
          </p:cNvPr>
          <p:cNvSpPr/>
          <p:nvPr/>
        </p:nvSpPr>
        <p:spPr>
          <a:xfrm>
            <a:off x="4097155" y="4110031"/>
            <a:ext cx="2133515" cy="2139025"/>
          </a:xfrm>
          <a:prstGeom prst="rect">
            <a:avLst/>
          </a:prstGeom>
          <a:solidFill>
            <a:srgbClr val="1C2A42"/>
          </a:solidFill>
        </p:spPr>
        <p:txBody>
          <a:bodyPr/>
          <a:lstStyle/>
          <a:p>
            <a:endParaRPr lang="fr-FR"/>
          </a:p>
        </p:txBody>
      </p:sp>
      <p:sp>
        <p:nvSpPr>
          <p:cNvPr id="42" name="AutoShape 26">
            <a:extLst>
              <a:ext uri="{FF2B5EF4-FFF2-40B4-BE49-F238E27FC236}">
                <a16:creationId xmlns:a16="http://schemas.microsoft.com/office/drawing/2014/main" id="{ECC0266A-E4FF-E2A3-4E8C-326461DFA7FF}"/>
              </a:ext>
            </a:extLst>
          </p:cNvPr>
          <p:cNvSpPr/>
          <p:nvPr/>
        </p:nvSpPr>
        <p:spPr>
          <a:xfrm>
            <a:off x="4097155" y="4855800"/>
            <a:ext cx="2133515" cy="1393256"/>
          </a:xfrm>
          <a:prstGeom prst="rect">
            <a:avLst/>
          </a:prstGeom>
          <a:solidFill>
            <a:srgbClr val="5E697D"/>
          </a:solidFill>
        </p:spPr>
        <p:txBody>
          <a:bodyPr/>
          <a:lstStyle/>
          <a:p>
            <a:endParaRPr lang="fr-FR"/>
          </a:p>
        </p:txBody>
      </p:sp>
      <p:grpSp>
        <p:nvGrpSpPr>
          <p:cNvPr id="43" name="Group 27">
            <a:extLst>
              <a:ext uri="{FF2B5EF4-FFF2-40B4-BE49-F238E27FC236}">
                <a16:creationId xmlns:a16="http://schemas.microsoft.com/office/drawing/2014/main" id="{27C69B9D-9F01-63CB-D7CB-2DAC6ADAA21D}"/>
              </a:ext>
            </a:extLst>
          </p:cNvPr>
          <p:cNvGrpSpPr/>
          <p:nvPr/>
        </p:nvGrpSpPr>
        <p:grpSpPr>
          <a:xfrm rot="-2700000">
            <a:off x="5072382" y="4757542"/>
            <a:ext cx="183060" cy="182767"/>
            <a:chOff x="0" y="0"/>
            <a:chExt cx="6350000" cy="6339840"/>
          </a:xfrm>
        </p:grpSpPr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3781A174-D107-D1D6-E2F2-06E28514DE64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2A42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5" name="AutoShape 29">
            <a:extLst>
              <a:ext uri="{FF2B5EF4-FFF2-40B4-BE49-F238E27FC236}">
                <a16:creationId xmlns:a16="http://schemas.microsoft.com/office/drawing/2014/main" id="{FB77A170-4D10-1AD2-AA67-C59C8D1F6C24}"/>
              </a:ext>
            </a:extLst>
          </p:cNvPr>
          <p:cNvSpPr/>
          <p:nvPr/>
        </p:nvSpPr>
        <p:spPr>
          <a:xfrm>
            <a:off x="6396786" y="4110031"/>
            <a:ext cx="2133515" cy="2139025"/>
          </a:xfrm>
          <a:prstGeom prst="rect">
            <a:avLst/>
          </a:prstGeom>
          <a:solidFill>
            <a:srgbClr val="9CA4B6"/>
          </a:solidFill>
        </p:spPr>
        <p:txBody>
          <a:bodyPr/>
          <a:lstStyle/>
          <a:p>
            <a:endParaRPr lang="fr-FR"/>
          </a:p>
        </p:txBody>
      </p:sp>
      <p:sp>
        <p:nvSpPr>
          <p:cNvPr id="46" name="AutoShape 30">
            <a:extLst>
              <a:ext uri="{FF2B5EF4-FFF2-40B4-BE49-F238E27FC236}">
                <a16:creationId xmlns:a16="http://schemas.microsoft.com/office/drawing/2014/main" id="{43246882-0F3C-8E88-9889-28029EED893C}"/>
              </a:ext>
            </a:extLst>
          </p:cNvPr>
          <p:cNvSpPr/>
          <p:nvPr/>
        </p:nvSpPr>
        <p:spPr>
          <a:xfrm>
            <a:off x="6396786" y="4855800"/>
            <a:ext cx="2133515" cy="1393256"/>
          </a:xfrm>
          <a:prstGeom prst="rect">
            <a:avLst/>
          </a:prstGeom>
          <a:solidFill>
            <a:srgbClr val="D0D5DD"/>
          </a:solidFill>
        </p:spPr>
        <p:txBody>
          <a:bodyPr/>
          <a:lstStyle/>
          <a:p>
            <a:endParaRPr lang="fr-FR"/>
          </a:p>
        </p:txBody>
      </p:sp>
      <p:grpSp>
        <p:nvGrpSpPr>
          <p:cNvPr id="47" name="Group 31">
            <a:extLst>
              <a:ext uri="{FF2B5EF4-FFF2-40B4-BE49-F238E27FC236}">
                <a16:creationId xmlns:a16="http://schemas.microsoft.com/office/drawing/2014/main" id="{F6CFB9A7-B574-627D-AECE-6209347D10DB}"/>
              </a:ext>
            </a:extLst>
          </p:cNvPr>
          <p:cNvGrpSpPr/>
          <p:nvPr/>
        </p:nvGrpSpPr>
        <p:grpSpPr>
          <a:xfrm rot="-2700000">
            <a:off x="7372013" y="4757542"/>
            <a:ext cx="183060" cy="182767"/>
            <a:chOff x="0" y="0"/>
            <a:chExt cx="6350000" cy="6339840"/>
          </a:xfrm>
        </p:grpSpPr>
        <p:sp>
          <p:nvSpPr>
            <p:cNvPr id="48" name="Freeform 32">
              <a:extLst>
                <a:ext uri="{FF2B5EF4-FFF2-40B4-BE49-F238E27FC236}">
                  <a16:creationId xmlns:a16="http://schemas.microsoft.com/office/drawing/2014/main" id="{CA1B1FA7-FA19-7E74-0B23-541B0E7457E2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A4B6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3" name="Freeform 37">
            <a:extLst>
              <a:ext uri="{FF2B5EF4-FFF2-40B4-BE49-F238E27FC236}">
                <a16:creationId xmlns:a16="http://schemas.microsoft.com/office/drawing/2014/main" id="{50464B4F-7E95-7A89-63EC-5C39DC886AC7}"/>
              </a:ext>
            </a:extLst>
          </p:cNvPr>
          <p:cNvSpPr/>
          <p:nvPr/>
        </p:nvSpPr>
        <p:spPr>
          <a:xfrm>
            <a:off x="7289988" y="1876987"/>
            <a:ext cx="335230" cy="335230"/>
          </a:xfrm>
          <a:custGeom>
            <a:avLst/>
            <a:gdLst/>
            <a:ahLst/>
            <a:cxnLst/>
            <a:rect l="l" t="t" r="r" b="b"/>
            <a:pathLst>
              <a:path w="335230" h="335230">
                <a:moveTo>
                  <a:pt x="0" y="0"/>
                </a:moveTo>
                <a:lnTo>
                  <a:pt x="335231" y="0"/>
                </a:lnTo>
                <a:lnTo>
                  <a:pt x="335231" y="335231"/>
                </a:lnTo>
                <a:lnTo>
                  <a:pt x="0" y="3352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4" name="Freeform 38">
            <a:extLst>
              <a:ext uri="{FF2B5EF4-FFF2-40B4-BE49-F238E27FC236}">
                <a16:creationId xmlns:a16="http://schemas.microsoft.com/office/drawing/2014/main" id="{CF141A35-9EA4-A9AD-C879-5978941B2717}"/>
              </a:ext>
            </a:extLst>
          </p:cNvPr>
          <p:cNvSpPr/>
          <p:nvPr/>
        </p:nvSpPr>
        <p:spPr>
          <a:xfrm>
            <a:off x="9603378" y="1876987"/>
            <a:ext cx="305253" cy="301236"/>
          </a:xfrm>
          <a:custGeom>
            <a:avLst/>
            <a:gdLst/>
            <a:ahLst/>
            <a:cxnLst/>
            <a:rect l="l" t="t" r="r" b="b"/>
            <a:pathLst>
              <a:path w="305253" h="301236">
                <a:moveTo>
                  <a:pt x="0" y="0"/>
                </a:moveTo>
                <a:lnTo>
                  <a:pt x="305253" y="0"/>
                </a:lnTo>
                <a:lnTo>
                  <a:pt x="305253" y="301237"/>
                </a:lnTo>
                <a:lnTo>
                  <a:pt x="0" y="3012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5" name="Freeform 39">
            <a:extLst>
              <a:ext uri="{FF2B5EF4-FFF2-40B4-BE49-F238E27FC236}">
                <a16:creationId xmlns:a16="http://schemas.microsoft.com/office/drawing/2014/main" id="{0E640853-0A6F-8993-979C-B99EA8830AE4}"/>
              </a:ext>
            </a:extLst>
          </p:cNvPr>
          <p:cNvSpPr/>
          <p:nvPr/>
        </p:nvSpPr>
        <p:spPr>
          <a:xfrm>
            <a:off x="2677303" y="4150491"/>
            <a:ext cx="357781" cy="357781"/>
          </a:xfrm>
          <a:custGeom>
            <a:avLst/>
            <a:gdLst/>
            <a:ahLst/>
            <a:cxnLst/>
            <a:rect l="l" t="t" r="r" b="b"/>
            <a:pathLst>
              <a:path w="357781" h="357781">
                <a:moveTo>
                  <a:pt x="0" y="0"/>
                </a:moveTo>
                <a:lnTo>
                  <a:pt x="357781" y="0"/>
                </a:lnTo>
                <a:lnTo>
                  <a:pt x="357781" y="357780"/>
                </a:lnTo>
                <a:lnTo>
                  <a:pt x="0" y="3577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6" name="Freeform 40">
            <a:extLst>
              <a:ext uri="{FF2B5EF4-FFF2-40B4-BE49-F238E27FC236}">
                <a16:creationId xmlns:a16="http://schemas.microsoft.com/office/drawing/2014/main" id="{2EC9A7A7-8634-FC4B-8F35-41A79786E86F}"/>
              </a:ext>
            </a:extLst>
          </p:cNvPr>
          <p:cNvSpPr/>
          <p:nvPr/>
        </p:nvSpPr>
        <p:spPr>
          <a:xfrm>
            <a:off x="9605838" y="4177984"/>
            <a:ext cx="302793" cy="302793"/>
          </a:xfrm>
          <a:custGeom>
            <a:avLst/>
            <a:gdLst/>
            <a:ahLst/>
            <a:cxnLst/>
            <a:rect l="l" t="t" r="r" b="b"/>
            <a:pathLst>
              <a:path w="302793" h="302793">
                <a:moveTo>
                  <a:pt x="0" y="0"/>
                </a:moveTo>
                <a:lnTo>
                  <a:pt x="302793" y="0"/>
                </a:lnTo>
                <a:lnTo>
                  <a:pt x="302793" y="302793"/>
                </a:lnTo>
                <a:lnTo>
                  <a:pt x="0" y="3027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7" name="Freeform 41">
            <a:extLst>
              <a:ext uri="{FF2B5EF4-FFF2-40B4-BE49-F238E27FC236}">
                <a16:creationId xmlns:a16="http://schemas.microsoft.com/office/drawing/2014/main" id="{B8366327-D537-135E-6517-B2FECC0071F1}"/>
              </a:ext>
            </a:extLst>
          </p:cNvPr>
          <p:cNvSpPr/>
          <p:nvPr/>
        </p:nvSpPr>
        <p:spPr>
          <a:xfrm>
            <a:off x="4977888" y="1901582"/>
            <a:ext cx="360169" cy="360169"/>
          </a:xfrm>
          <a:custGeom>
            <a:avLst/>
            <a:gdLst/>
            <a:ahLst/>
            <a:cxnLst/>
            <a:rect l="l" t="t" r="r" b="b"/>
            <a:pathLst>
              <a:path w="360169" h="360169">
                <a:moveTo>
                  <a:pt x="0" y="0"/>
                </a:moveTo>
                <a:lnTo>
                  <a:pt x="360169" y="0"/>
                </a:lnTo>
                <a:lnTo>
                  <a:pt x="360169" y="360168"/>
                </a:lnTo>
                <a:lnTo>
                  <a:pt x="0" y="36016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8" name="Freeform 42">
            <a:extLst>
              <a:ext uri="{FF2B5EF4-FFF2-40B4-BE49-F238E27FC236}">
                <a16:creationId xmlns:a16="http://schemas.microsoft.com/office/drawing/2014/main" id="{1AF31BCA-E418-5EA8-DAED-7C7609036CDD}"/>
              </a:ext>
            </a:extLst>
          </p:cNvPr>
          <p:cNvSpPr/>
          <p:nvPr/>
        </p:nvSpPr>
        <p:spPr>
          <a:xfrm>
            <a:off x="2684145" y="1903678"/>
            <a:ext cx="355976" cy="355976"/>
          </a:xfrm>
          <a:custGeom>
            <a:avLst/>
            <a:gdLst/>
            <a:ahLst/>
            <a:cxnLst/>
            <a:rect l="l" t="t" r="r" b="b"/>
            <a:pathLst>
              <a:path w="355976" h="355976">
                <a:moveTo>
                  <a:pt x="0" y="0"/>
                </a:moveTo>
                <a:lnTo>
                  <a:pt x="355976" y="0"/>
                </a:lnTo>
                <a:lnTo>
                  <a:pt x="355976" y="355976"/>
                </a:lnTo>
                <a:lnTo>
                  <a:pt x="0" y="3559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9" name="Freeform 44">
            <a:extLst>
              <a:ext uri="{FF2B5EF4-FFF2-40B4-BE49-F238E27FC236}">
                <a16:creationId xmlns:a16="http://schemas.microsoft.com/office/drawing/2014/main" id="{CF61D83D-CB63-EF08-3413-5FDF5DB11C4B}"/>
              </a:ext>
            </a:extLst>
          </p:cNvPr>
          <p:cNvSpPr/>
          <p:nvPr/>
        </p:nvSpPr>
        <p:spPr>
          <a:xfrm>
            <a:off x="7219998" y="4099065"/>
            <a:ext cx="498969" cy="498969"/>
          </a:xfrm>
          <a:custGeom>
            <a:avLst/>
            <a:gdLst/>
            <a:ahLst/>
            <a:cxnLst/>
            <a:rect l="l" t="t" r="r" b="b"/>
            <a:pathLst>
              <a:path w="498969" h="498969">
                <a:moveTo>
                  <a:pt x="0" y="0"/>
                </a:moveTo>
                <a:lnTo>
                  <a:pt x="498969" y="0"/>
                </a:lnTo>
                <a:lnTo>
                  <a:pt x="498969" y="498969"/>
                </a:lnTo>
                <a:lnTo>
                  <a:pt x="0" y="49896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0" name="Freeform 2">
            <a:extLst>
              <a:ext uri="{FF2B5EF4-FFF2-40B4-BE49-F238E27FC236}">
                <a16:creationId xmlns:a16="http://schemas.microsoft.com/office/drawing/2014/main" id="{1CA78127-413E-E196-DD63-D52943661986}"/>
              </a:ext>
            </a:extLst>
          </p:cNvPr>
          <p:cNvSpPr/>
          <p:nvPr/>
        </p:nvSpPr>
        <p:spPr>
          <a:xfrm>
            <a:off x="5001141" y="4117312"/>
            <a:ext cx="424135" cy="424135"/>
          </a:xfrm>
          <a:custGeom>
            <a:avLst/>
            <a:gdLst/>
            <a:ahLst/>
            <a:cxnLst/>
            <a:rect l="l" t="t" r="r" b="b"/>
            <a:pathLst>
              <a:path w="424135" h="424135">
                <a:moveTo>
                  <a:pt x="0" y="0"/>
                </a:moveTo>
                <a:lnTo>
                  <a:pt x="424134" y="0"/>
                </a:lnTo>
                <a:lnTo>
                  <a:pt x="424134" y="424134"/>
                </a:lnTo>
                <a:lnTo>
                  <a:pt x="0" y="42413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C3ABB50-8FC0-3512-6CE4-3D6C5D6A1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84E8B9-3CF3-4303-87B2-C3D3836CD5C5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C4FD8B98-0A36-B4CF-AD0E-F7A0F09D57C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2302" y="295175"/>
            <a:ext cx="9536631" cy="570267"/>
          </a:xfrm>
        </p:spPr>
        <p:txBody>
          <a:bodyPr/>
          <a:lstStyle/>
          <a:p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Bilan 2025 synthèse et analyse de la perte complémentaire de 123 K par rapport à 2024</a:t>
            </a:r>
          </a:p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5FAED427-96EB-B14B-6EE0-92F54E8F8EC5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fr-FR" dirty="0"/>
              <a:t>Recettes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DDFD869B-D54A-F383-1966-D2EBED2A96D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fr-FR" dirty="0"/>
              <a:t>- 13 K €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1084045-2FBE-4B88-902F-D36A09D1CBE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fr-FR" dirty="0"/>
              <a:t>Litige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DFA5F3B9-2BCA-85C2-D991-0B9063F0897A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fr-FR" dirty="0"/>
              <a:t>Clubs défaillants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7445FF3C-5908-3154-6BC8-6FD51D07B9CE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fr-FR" dirty="0"/>
              <a:t>SALAIRES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DF62DF97-02B9-28B1-D70B-CE0D4D407973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fr-FR" dirty="0"/>
              <a:t>Congés Payés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F516B88F-D11B-93A5-C508-84867454FF6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fr-FR" dirty="0"/>
              <a:t>Commissions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ACF8ED3-BAF5-C804-54AB-B406DDC0E212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fr-FR" dirty="0"/>
              <a:t>Frais de fonctionnement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DE3E4C34-0F02-CF43-3AB5-49001B22DA1D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r>
              <a:rPr lang="fr-FR" dirty="0"/>
              <a:t>5,5 K €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90356AA2-86EF-8FDC-126B-31393B8C009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r>
              <a:rPr lang="fr-FR" dirty="0"/>
              <a:t>25 K €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264122E2-28D3-4474-DB82-6EA94B7A403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r>
              <a:rPr lang="fr-FR" dirty="0"/>
              <a:t>16 K €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97972BE2-3CE7-BB0F-EC09-1D3598B83DF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/>
        <p:txBody>
          <a:bodyPr/>
          <a:lstStyle/>
          <a:p>
            <a:r>
              <a:rPr lang="fr-FR" dirty="0"/>
              <a:t>38 K €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9523B931-465D-3490-0406-A94F72550FAD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r>
              <a:rPr lang="fr-FR" dirty="0"/>
              <a:t>18 K €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EA9FA122-01C6-3D4C-D302-E7EF223683BD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r>
              <a:rPr lang="fr-FR" dirty="0"/>
              <a:t>8 K €</a:t>
            </a:r>
          </a:p>
        </p:txBody>
      </p:sp>
      <p:sp>
        <p:nvSpPr>
          <p:cNvPr id="61" name="Flèche : bas 60">
            <a:extLst>
              <a:ext uri="{FF2B5EF4-FFF2-40B4-BE49-F238E27FC236}">
                <a16:creationId xmlns:a16="http://schemas.microsoft.com/office/drawing/2014/main" id="{892167BC-B5EB-6AE9-AA95-FFE8F429795C}"/>
              </a:ext>
            </a:extLst>
          </p:cNvPr>
          <p:cNvSpPr/>
          <p:nvPr/>
        </p:nvSpPr>
        <p:spPr>
          <a:xfrm rot="19831100">
            <a:off x="1984531" y="1975650"/>
            <a:ext cx="404470" cy="543912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space réservé du texte 16">
            <a:extLst>
              <a:ext uri="{FF2B5EF4-FFF2-40B4-BE49-F238E27FC236}">
                <a16:creationId xmlns:a16="http://schemas.microsoft.com/office/drawing/2014/main" id="{026866E9-5E26-1276-D0D4-CD46A5A5F948}"/>
              </a:ext>
            </a:extLst>
          </p:cNvPr>
          <p:cNvSpPr txBox="1">
            <a:spLocks/>
          </p:cNvSpPr>
          <p:nvPr/>
        </p:nvSpPr>
        <p:spPr>
          <a:xfrm>
            <a:off x="2134674" y="3402900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Impact des subventions</a:t>
            </a:r>
          </a:p>
        </p:txBody>
      </p:sp>
      <p:sp>
        <p:nvSpPr>
          <p:cNvPr id="63" name="Espace réservé du texte 16">
            <a:extLst>
              <a:ext uri="{FF2B5EF4-FFF2-40B4-BE49-F238E27FC236}">
                <a16:creationId xmlns:a16="http://schemas.microsoft.com/office/drawing/2014/main" id="{22AA59AD-AB2D-671B-A189-8CAA046FBB42}"/>
              </a:ext>
            </a:extLst>
          </p:cNvPr>
          <p:cNvSpPr txBox="1">
            <a:spLocks/>
          </p:cNvSpPr>
          <p:nvPr/>
        </p:nvSpPr>
        <p:spPr>
          <a:xfrm>
            <a:off x="4307114" y="3384260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Prud’homme</a:t>
            </a:r>
          </a:p>
        </p:txBody>
      </p:sp>
      <p:sp>
        <p:nvSpPr>
          <p:cNvPr id="64" name="Espace réservé du texte 16">
            <a:extLst>
              <a:ext uri="{FF2B5EF4-FFF2-40B4-BE49-F238E27FC236}">
                <a16:creationId xmlns:a16="http://schemas.microsoft.com/office/drawing/2014/main" id="{7DCB5230-79CB-0E24-A40E-A3199F0412ED}"/>
              </a:ext>
            </a:extLst>
          </p:cNvPr>
          <p:cNvSpPr txBox="1">
            <a:spLocks/>
          </p:cNvSpPr>
          <p:nvPr/>
        </p:nvSpPr>
        <p:spPr>
          <a:xfrm>
            <a:off x="6641506" y="3397330"/>
            <a:ext cx="1630494" cy="3657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ASVEL FEMININ $ VOLTAIRE</a:t>
            </a:r>
          </a:p>
        </p:txBody>
      </p:sp>
      <p:sp>
        <p:nvSpPr>
          <p:cNvPr id="65" name="Espace réservé du texte 16">
            <a:extLst>
              <a:ext uri="{FF2B5EF4-FFF2-40B4-BE49-F238E27FC236}">
                <a16:creationId xmlns:a16="http://schemas.microsoft.com/office/drawing/2014/main" id="{87B0B6DA-571B-E835-67D2-A20E15FC26FA}"/>
              </a:ext>
            </a:extLst>
          </p:cNvPr>
          <p:cNvSpPr txBox="1">
            <a:spLocks/>
          </p:cNvSpPr>
          <p:nvPr/>
        </p:nvSpPr>
        <p:spPr>
          <a:xfrm>
            <a:off x="6641506" y="5777329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Frais de déplacements</a:t>
            </a:r>
          </a:p>
        </p:txBody>
      </p:sp>
      <p:sp>
        <p:nvSpPr>
          <p:cNvPr id="66" name="Espace réservé du texte 16">
            <a:extLst>
              <a:ext uri="{FF2B5EF4-FFF2-40B4-BE49-F238E27FC236}">
                <a16:creationId xmlns:a16="http://schemas.microsoft.com/office/drawing/2014/main" id="{5DF65257-EC75-1A4E-EC5A-E48EAD66E587}"/>
              </a:ext>
            </a:extLst>
          </p:cNvPr>
          <p:cNvSpPr txBox="1">
            <a:spLocks/>
          </p:cNvSpPr>
          <p:nvPr/>
        </p:nvSpPr>
        <p:spPr>
          <a:xfrm>
            <a:off x="9053687" y="3444932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Hausse de 3% et alternant</a:t>
            </a:r>
          </a:p>
        </p:txBody>
      </p:sp>
      <p:sp>
        <p:nvSpPr>
          <p:cNvPr id="67" name="Espace réservé du texte 16">
            <a:extLst>
              <a:ext uri="{FF2B5EF4-FFF2-40B4-BE49-F238E27FC236}">
                <a16:creationId xmlns:a16="http://schemas.microsoft.com/office/drawing/2014/main" id="{FFE372AB-7E16-D12D-FBBF-30FFA3D71145}"/>
              </a:ext>
            </a:extLst>
          </p:cNvPr>
          <p:cNvSpPr txBox="1">
            <a:spLocks/>
          </p:cNvSpPr>
          <p:nvPr/>
        </p:nvSpPr>
        <p:spPr>
          <a:xfrm>
            <a:off x="4311758" y="5815156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Frais et encadrants</a:t>
            </a:r>
          </a:p>
        </p:txBody>
      </p:sp>
      <p:sp>
        <p:nvSpPr>
          <p:cNvPr id="68" name="Espace réservé du texte 16">
            <a:extLst>
              <a:ext uri="{FF2B5EF4-FFF2-40B4-BE49-F238E27FC236}">
                <a16:creationId xmlns:a16="http://schemas.microsoft.com/office/drawing/2014/main" id="{7FDF0644-E89B-1DF0-5922-32828E112634}"/>
              </a:ext>
            </a:extLst>
          </p:cNvPr>
          <p:cNvSpPr txBox="1">
            <a:spLocks/>
          </p:cNvSpPr>
          <p:nvPr/>
        </p:nvSpPr>
        <p:spPr>
          <a:xfrm>
            <a:off x="2089702" y="5871051"/>
            <a:ext cx="1443037" cy="36016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Modification période</a:t>
            </a:r>
          </a:p>
        </p:txBody>
      </p:sp>
      <p:sp>
        <p:nvSpPr>
          <p:cNvPr id="71" name="Est égal à 70">
            <a:extLst>
              <a:ext uri="{FF2B5EF4-FFF2-40B4-BE49-F238E27FC236}">
                <a16:creationId xmlns:a16="http://schemas.microsoft.com/office/drawing/2014/main" id="{F73D1B0B-CF2E-2601-849E-89C117224EE0}"/>
              </a:ext>
            </a:extLst>
          </p:cNvPr>
          <p:cNvSpPr/>
          <p:nvPr/>
        </p:nvSpPr>
        <p:spPr>
          <a:xfrm>
            <a:off x="8825023" y="5179543"/>
            <a:ext cx="1061551" cy="597786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72" name="Image 71">
            <a:extLst>
              <a:ext uri="{FF2B5EF4-FFF2-40B4-BE49-F238E27FC236}">
                <a16:creationId xmlns:a16="http://schemas.microsoft.com/office/drawing/2014/main" id="{7F3A9B50-DDC2-4ED4-965B-7AFF6F485E9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78" y="3429000"/>
            <a:ext cx="620156" cy="620156"/>
          </a:xfrm>
          <a:prstGeom prst="rect">
            <a:avLst/>
          </a:prstGeom>
        </p:spPr>
      </p:pic>
      <p:sp>
        <p:nvSpPr>
          <p:cNvPr id="73" name="Espace réservé du texte 16">
            <a:extLst>
              <a:ext uri="{FF2B5EF4-FFF2-40B4-BE49-F238E27FC236}">
                <a16:creationId xmlns:a16="http://schemas.microsoft.com/office/drawing/2014/main" id="{F5DE1532-AD73-A6E2-6F3A-EB1A7D98A6BC}"/>
              </a:ext>
            </a:extLst>
          </p:cNvPr>
          <p:cNvSpPr txBox="1">
            <a:spLocks/>
          </p:cNvSpPr>
          <p:nvPr/>
        </p:nvSpPr>
        <p:spPr>
          <a:xfrm>
            <a:off x="9802696" y="4757255"/>
            <a:ext cx="2283369" cy="11609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123 K € DE PERTE SUPPLEMENTAIRE PAR RAPPORT A 2024 ou l’on avait déjà une perte de 17 K</a:t>
            </a:r>
          </a:p>
        </p:txBody>
      </p:sp>
      <p:sp>
        <p:nvSpPr>
          <p:cNvPr id="25" name="Espace réservé du texte 16">
            <a:extLst>
              <a:ext uri="{FF2B5EF4-FFF2-40B4-BE49-F238E27FC236}">
                <a16:creationId xmlns:a16="http://schemas.microsoft.com/office/drawing/2014/main" id="{2F646601-21DE-A5A6-9C10-153F3240E7F8}"/>
              </a:ext>
            </a:extLst>
          </p:cNvPr>
          <p:cNvSpPr txBox="1">
            <a:spLocks/>
          </p:cNvSpPr>
          <p:nvPr/>
        </p:nvSpPr>
        <p:spPr>
          <a:xfrm>
            <a:off x="8583043" y="6028660"/>
            <a:ext cx="3442446" cy="728125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Le résultat de l’année est un déficit de 141 K €. </a:t>
            </a:r>
            <a:r>
              <a:rPr lang="fr-FR" sz="1600" b="1" dirty="0"/>
              <a:t>Ce qui représente une perte cumulée en 2 ans de 159 K </a:t>
            </a:r>
            <a:r>
              <a:rPr lang="fr-FR" sz="1600" b="1" dirty="0">
                <a:solidFill>
                  <a:schemeClr val="accent2"/>
                </a:solidFill>
              </a:rPr>
              <a:t>€</a:t>
            </a:r>
            <a:endParaRPr lang="fr-FR" sz="1600" dirty="0"/>
          </a:p>
        </p:txBody>
      </p:sp>
      <p:pic>
        <p:nvPicPr>
          <p:cNvPr id="80" name="Audio 79">
            <a:hlinkClick r:id="" action="ppaction://media"/>
            <a:extLst>
              <a:ext uri="{FF2B5EF4-FFF2-40B4-BE49-F238E27FC236}">
                <a16:creationId xmlns:a16="http://schemas.microsoft.com/office/drawing/2014/main" id="{6988764A-3098-0B8A-45D0-770771A2ED5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7440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091"/>
    </mc:Choice>
    <mc:Fallback>
      <p:transition spd="slow" advTm="86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"/>
                </p:tgtEl>
              </p:cMediaNode>
            </p:audio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11" grpId="0" animBg="1"/>
      <p:bldP spid="12" grpId="0" animBg="1"/>
      <p:bldP spid="33" grpId="0" animBg="1"/>
      <p:bldP spid="34" grpId="0" animBg="1"/>
      <p:bldP spid="37" grpId="0" animBg="1"/>
      <p:bldP spid="38" grpId="0" animBg="1"/>
      <p:bldP spid="41" grpId="0" animBg="1"/>
      <p:bldP spid="42" grpId="0" animBg="1"/>
      <p:bldP spid="45" grpId="0" animBg="1"/>
      <p:bldP spid="46" grpId="0" animBg="1"/>
      <p:bldP spid="53" grpId="0" animBg="1"/>
      <p:bldP spid="54" grpId="0" animBg="1"/>
      <p:bldP spid="55" grpId="0" animBg="1"/>
      <p:bldP spid="57" grpId="0" animBg="1"/>
      <p:bldP spid="58" grpId="0" animBg="1"/>
      <p:bldP spid="59" grpId="0" animBg="1"/>
      <p:bldP spid="60" grpId="0" animBg="1"/>
      <p:bldP spid="15" grpId="0" build="p"/>
      <p:bldP spid="18" grpId="0" build="p"/>
      <p:bldP spid="17" grpId="0" build="p"/>
      <p:bldP spid="19" grpId="0" build="p"/>
      <p:bldP spid="20" grpId="0" build="p"/>
      <p:bldP spid="21" grpId="0" build="p"/>
      <p:bldP spid="22" grpId="0" build="p"/>
      <p:bldP spid="23" grpId="0" build="p"/>
      <p:bldP spid="24" grpId="0" build="p"/>
      <p:bldP spid="26" grpId="0" build="p"/>
      <p:bldP spid="27" grpId="0" build="p"/>
      <p:bldP spid="28" grpId="0" build="p"/>
      <p:bldP spid="29" grpId="0" build="p"/>
      <p:bldP spid="30" grpId="0" build="p"/>
      <p:bldP spid="31" grpId="0" build="p"/>
      <p:bldP spid="61" grpId="0" animBg="1"/>
      <p:bldP spid="62" grpId="0"/>
      <p:bldP spid="63" grpId="0"/>
      <p:bldP spid="64" grpId="0"/>
      <p:bldP spid="65" grpId="0"/>
      <p:bldP spid="66" grpId="0"/>
      <p:bldP spid="67" grpId="0"/>
      <p:bldP spid="68" grpId="0"/>
      <p:bldP spid="71" grpId="0" animBg="1"/>
      <p:bldP spid="73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B93EF7C-BC49-EED0-9C3B-E4105FF58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A vos questions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A385A5-87C2-A09E-3AAD-838DDBDD98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1B59E19-873A-A099-322F-7784078604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52660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47"/>
    </mc:Choice>
    <mc:Fallback>
      <p:transition spd="slow" advTm="54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|11.2|10|8|8.3|5.7|5.5|6.5|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205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5|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.3|36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|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3.1|21.6|20.9|5.5|25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1.2|5.3|9|9|1.8|8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7.3|9.2|5.8|6.1|5.6|8.6|5.3|6.9|1.2|10.2"/>
</p:tagLst>
</file>

<file path=ppt/theme/theme1.xml><?xml version="1.0" encoding="utf-8"?>
<a:theme xmlns:a="http://schemas.openxmlformats.org/drawingml/2006/main" name="Thème Office">
  <a:themeElements>
    <a:clrScheme name="Personnalisé 3">
      <a:dk1>
        <a:srgbClr val="000000"/>
      </a:dk1>
      <a:lt1>
        <a:sysClr val="window" lastClr="FFFFFF"/>
      </a:lt1>
      <a:dk2>
        <a:srgbClr val="FFFFFF"/>
      </a:dk2>
      <a:lt2>
        <a:srgbClr val="6D6E4B"/>
      </a:lt2>
      <a:accent1>
        <a:srgbClr val="1C2A42"/>
      </a:accent1>
      <a:accent2>
        <a:srgbClr val="9E251B"/>
      </a:accent2>
      <a:accent3>
        <a:srgbClr val="9CA4B6"/>
      </a:accent3>
      <a:accent4>
        <a:srgbClr val="5E697D"/>
      </a:accent4>
      <a:accent5>
        <a:srgbClr val="D9948E"/>
      </a:accent5>
      <a:accent6>
        <a:srgbClr val="BCBDA9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drix" id="{CF9FC541-2F10-C94A-84C6-A5A6EC75D992}" vid="{1ED899BF-B36F-584B-9062-885897B268B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nalisé 3">
    <a:dk1>
      <a:srgbClr val="000000"/>
    </a:dk1>
    <a:lt1>
      <a:sysClr val="window" lastClr="FFFFFF"/>
    </a:lt1>
    <a:dk2>
      <a:srgbClr val="FFFFFF"/>
    </a:dk2>
    <a:lt2>
      <a:srgbClr val="6D6E4B"/>
    </a:lt2>
    <a:accent1>
      <a:srgbClr val="1C2A42"/>
    </a:accent1>
    <a:accent2>
      <a:srgbClr val="9E251B"/>
    </a:accent2>
    <a:accent3>
      <a:srgbClr val="9CA4B6"/>
    </a:accent3>
    <a:accent4>
      <a:srgbClr val="5E697D"/>
    </a:accent4>
    <a:accent5>
      <a:srgbClr val="D9948E"/>
    </a:accent5>
    <a:accent6>
      <a:srgbClr val="BCBDA9"/>
    </a:accent6>
    <a:hlink>
      <a:srgbClr val="FFFFFF"/>
    </a:hlink>
    <a:folHlink>
      <a:srgbClr val="FFFFF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f3968e-9730-47c7-8fef-432d996fc7c9">
      <Terms xmlns="http://schemas.microsoft.com/office/infopath/2007/PartnerControls"/>
    </lcf76f155ced4ddcb4097134ff3c332f>
    <TaxCatchAll xmlns="f50f0b26-df0c-456a-9120-1baa50650b7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1E4A0AA054DC43859741E5A0B93B91" ma:contentTypeVersion="12" ma:contentTypeDescription="Crée un document." ma:contentTypeScope="" ma:versionID="9d4cf88054f5e76e9bc53c8d652241eb">
  <xsd:schema xmlns:xsd="http://www.w3.org/2001/XMLSchema" xmlns:xs="http://www.w3.org/2001/XMLSchema" xmlns:p="http://schemas.microsoft.com/office/2006/metadata/properties" xmlns:ns2="6cf3968e-9730-47c7-8fef-432d996fc7c9" xmlns:ns3="f50f0b26-df0c-456a-9120-1baa50650b7e" targetNamespace="http://schemas.microsoft.com/office/2006/metadata/properties" ma:root="true" ma:fieldsID="b7c749e6947c8573942e8d6c0082c038" ns2:_="" ns3:_="">
    <xsd:import namespace="6cf3968e-9730-47c7-8fef-432d996fc7c9"/>
    <xsd:import namespace="f50f0b26-df0c-456a-9120-1baa50650b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f3968e-9730-47c7-8fef-432d996fc7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060f9996-0264-441a-800d-532f2b827a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0f0b26-df0c-456a-9120-1baa50650b7e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cc07cb27-5be8-46c9-aa48-90785af88a8a}" ma:internalName="TaxCatchAll" ma:showField="CatchAllData" ma:web="f50f0b26-df0c-456a-9120-1baa50650b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2D12CC-072F-428A-80C3-4F4E62A690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5FB6F-F144-4340-B4D4-BF5CBF63182D}">
  <ds:schemaRefs>
    <ds:schemaRef ds:uri="http://schemas.microsoft.com/office/2006/documentManagement/types"/>
    <ds:schemaRef ds:uri="http://purl.org/dc/terms/"/>
    <ds:schemaRef ds:uri="f50f0b26-df0c-456a-9120-1baa50650b7e"/>
    <ds:schemaRef ds:uri="http://www.w3.org/XML/1998/namespace"/>
    <ds:schemaRef ds:uri="http://schemas.microsoft.com/office/2006/metadata/properties"/>
    <ds:schemaRef ds:uri="http://purl.org/dc/dcmitype/"/>
    <ds:schemaRef ds:uri="6cf3968e-9730-47c7-8fef-432d996fc7c9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20D72AA-5370-4191-82F6-B58A0A7469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f3968e-9730-47c7-8fef-432d996fc7c9"/>
    <ds:schemaRef ds:uri="f50f0b26-df0c-456a-9120-1baa50650b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624</Words>
  <Application>Microsoft Office PowerPoint</Application>
  <PresentationFormat>Grand écran</PresentationFormat>
  <Paragraphs>97</Paragraphs>
  <Slides>13</Slides>
  <Notes>1</Notes>
  <HiddenSlides>0</HiddenSlides>
  <MMClips>13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Arial Bold</vt:lpstr>
      <vt:lpstr>Calibri</vt:lpstr>
      <vt:lpstr>Wingdings</vt:lpstr>
      <vt:lpstr>Thème Office</vt:lpstr>
      <vt:lpstr>Worksheet</vt:lpstr>
      <vt:lpstr>Feuille de calcul Microsoft Excel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Orlane Charles</dc:creator>
  <cp:lastModifiedBy>Sandra BEUGRAS</cp:lastModifiedBy>
  <cp:revision>9</cp:revision>
  <dcterms:created xsi:type="dcterms:W3CDTF">2021-07-28T07:19:33Z</dcterms:created>
  <dcterms:modified xsi:type="dcterms:W3CDTF">2025-06-10T13:22:56Z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0x010100171E4A0AA054DC43859741E5A0B93B91</vt:lpwstr>
  </property>
  <property fmtid="{D5CDD505-2E9C-101B-9397-08002B2CF9AE}" pid="3" name="Order">
    <vt:r8>1300</vt:r8>
  </property>
  <property fmtid="{D5CDD505-2E9C-101B-9397-08002B2CF9AE}" pid="4" name="MediaServiceImageTags">
    <vt:lpwstr/>
  </property>
</Properties>
</file>